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14"/>
  </p:notesMasterIdLst>
  <p:handoutMasterIdLst>
    <p:handoutMasterId r:id="rId15"/>
  </p:handoutMasterIdLst>
  <p:sldIdLst>
    <p:sldId id="268" r:id="rId3"/>
    <p:sldId id="269" r:id="rId4"/>
    <p:sldId id="274" r:id="rId5"/>
    <p:sldId id="281" r:id="rId6"/>
    <p:sldId id="272" r:id="rId7"/>
    <p:sldId id="271" r:id="rId8"/>
    <p:sldId id="280" r:id="rId9"/>
    <p:sldId id="277" r:id="rId10"/>
    <p:sldId id="276" r:id="rId11"/>
    <p:sldId id="275" r:id="rId12"/>
    <p:sldId id="278" r:id="rId13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6C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8721" autoAdjust="0"/>
  </p:normalViewPr>
  <p:slideViewPr>
    <p:cSldViewPr snapToGrid="0">
      <p:cViewPr varScale="1">
        <p:scale>
          <a:sx n="102" d="100"/>
          <a:sy n="102" d="100"/>
        </p:scale>
        <p:origin x="186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36" d="100"/>
          <a:sy n="136" d="100"/>
        </p:scale>
        <p:origin x="-4608" y="-104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7BCEB1-E599-4481-A529-C5CCF8760390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549F38-ACB2-4943-A6F3-88FF1E6EF3A8}">
      <dgm:prSet phldrT="[Text]"/>
      <dgm:spPr/>
      <dgm:t>
        <a:bodyPr/>
        <a:lstStyle/>
        <a:p>
          <a:r>
            <a:rPr lang="en-US" dirty="0" smtClean="0"/>
            <a:t>Data = $$$</a:t>
          </a:r>
          <a:endParaRPr lang="en-US" dirty="0"/>
        </a:p>
      </dgm:t>
    </dgm:pt>
    <dgm:pt modelId="{7A29B921-9EE6-433F-8B59-7EFDC9AE5464}" type="parTrans" cxnId="{DB79C71E-855F-49D9-8729-CF74AC8568A1}">
      <dgm:prSet/>
      <dgm:spPr/>
      <dgm:t>
        <a:bodyPr/>
        <a:lstStyle/>
        <a:p>
          <a:endParaRPr lang="en-US"/>
        </a:p>
      </dgm:t>
    </dgm:pt>
    <dgm:pt modelId="{07A826E8-55FA-415E-A9ED-DC6AAB03EBC7}" type="sibTrans" cxnId="{DB79C71E-855F-49D9-8729-CF74AC8568A1}">
      <dgm:prSet/>
      <dgm:spPr/>
      <dgm:t>
        <a:bodyPr/>
        <a:lstStyle/>
        <a:p>
          <a:endParaRPr lang="en-US"/>
        </a:p>
      </dgm:t>
    </dgm:pt>
    <dgm:pt modelId="{3FCA747F-AF65-4AEA-BF3E-E6A6C34935B3}">
      <dgm:prSet phldrT="[Text]"/>
      <dgm:spPr/>
      <dgm:t>
        <a:bodyPr/>
        <a:lstStyle/>
        <a:p>
          <a:r>
            <a:rPr lang="en-US" dirty="0" smtClean="0"/>
            <a:t>HATS</a:t>
          </a:r>
          <a:endParaRPr lang="en-US" dirty="0"/>
        </a:p>
      </dgm:t>
    </dgm:pt>
    <dgm:pt modelId="{EB3FBED8-A517-4CFF-8C1A-FF628CD1E071}" type="parTrans" cxnId="{CCA4CC8A-F5D0-47FB-897F-9B0D00ED411C}">
      <dgm:prSet/>
      <dgm:spPr/>
      <dgm:t>
        <a:bodyPr/>
        <a:lstStyle/>
        <a:p>
          <a:endParaRPr lang="en-US"/>
        </a:p>
      </dgm:t>
    </dgm:pt>
    <dgm:pt modelId="{6EB6A349-7C7E-441B-B087-E2F93A937208}" type="sibTrans" cxnId="{CCA4CC8A-F5D0-47FB-897F-9B0D00ED411C}">
      <dgm:prSet/>
      <dgm:spPr/>
      <dgm:t>
        <a:bodyPr/>
        <a:lstStyle/>
        <a:p>
          <a:endParaRPr lang="en-US"/>
        </a:p>
      </dgm:t>
    </dgm:pt>
    <dgm:pt modelId="{1DA61D93-6F39-47A1-B877-FAFEDF3388DA}">
      <dgm:prSet phldrT="[Text]"/>
      <dgm:spPr/>
      <dgm:t>
        <a:bodyPr/>
        <a:lstStyle/>
        <a:p>
          <a:r>
            <a:rPr lang="en-US" dirty="0" smtClean="0"/>
            <a:t>SKIPLINE</a:t>
          </a:r>
          <a:endParaRPr lang="en-US" dirty="0"/>
        </a:p>
      </dgm:t>
    </dgm:pt>
    <dgm:pt modelId="{164ED51D-FB89-4620-90FD-E6D5CC76D651}" type="parTrans" cxnId="{74B3936B-3461-4FA1-AB51-CE6CC04667F2}">
      <dgm:prSet/>
      <dgm:spPr/>
      <dgm:t>
        <a:bodyPr/>
        <a:lstStyle/>
        <a:p>
          <a:endParaRPr lang="en-US"/>
        </a:p>
      </dgm:t>
    </dgm:pt>
    <dgm:pt modelId="{B5F889DD-8FED-4762-8331-E0E42A1C22CC}" type="sibTrans" cxnId="{74B3936B-3461-4FA1-AB51-CE6CC04667F2}">
      <dgm:prSet/>
      <dgm:spPr/>
      <dgm:t>
        <a:bodyPr/>
        <a:lstStyle/>
        <a:p>
          <a:endParaRPr lang="en-US"/>
        </a:p>
      </dgm:t>
    </dgm:pt>
    <dgm:pt modelId="{DB2BDDD3-4D4C-49B9-A9A4-8D285C8A264A}">
      <dgm:prSet phldrT="[Text]"/>
      <dgm:spPr/>
      <dgm:t>
        <a:bodyPr/>
        <a:lstStyle/>
        <a:p>
          <a:r>
            <a:rPr lang="en-US" dirty="0" smtClean="0"/>
            <a:t>MPET</a:t>
          </a:r>
          <a:endParaRPr lang="en-US" dirty="0"/>
        </a:p>
      </dgm:t>
    </dgm:pt>
    <dgm:pt modelId="{137DFD9C-C735-4FFA-B41D-7F8DE99D6C76}" type="parTrans" cxnId="{E423DF10-D15C-477C-BE04-F30A4670888F}">
      <dgm:prSet/>
      <dgm:spPr/>
      <dgm:t>
        <a:bodyPr/>
        <a:lstStyle/>
        <a:p>
          <a:endParaRPr lang="en-US"/>
        </a:p>
      </dgm:t>
    </dgm:pt>
    <dgm:pt modelId="{54E500A7-55A0-4D95-86BA-BCBEE2021631}" type="sibTrans" cxnId="{E423DF10-D15C-477C-BE04-F30A4670888F}">
      <dgm:prSet/>
      <dgm:spPr/>
      <dgm:t>
        <a:bodyPr/>
        <a:lstStyle/>
        <a:p>
          <a:endParaRPr lang="en-US"/>
        </a:p>
      </dgm:t>
    </dgm:pt>
    <dgm:pt modelId="{BDA041BE-00E7-4056-9AD0-D526A56D9291}">
      <dgm:prSet/>
      <dgm:spPr/>
      <dgm:t>
        <a:bodyPr/>
        <a:lstStyle/>
        <a:p>
          <a:r>
            <a:rPr lang="en-US" dirty="0" smtClean="0"/>
            <a:t>SIMMS</a:t>
          </a:r>
          <a:endParaRPr lang="en-US" dirty="0"/>
        </a:p>
      </dgm:t>
    </dgm:pt>
    <dgm:pt modelId="{6535B82B-EAD5-4272-8E36-753A95E062AD}" type="parTrans" cxnId="{69804E25-E1AB-4D1D-A5D9-183E96CC4911}">
      <dgm:prSet/>
      <dgm:spPr/>
      <dgm:t>
        <a:bodyPr/>
        <a:lstStyle/>
        <a:p>
          <a:endParaRPr lang="en-US"/>
        </a:p>
      </dgm:t>
    </dgm:pt>
    <dgm:pt modelId="{E59892CC-438D-457A-B689-960DBAF30841}" type="sibTrans" cxnId="{69804E25-E1AB-4D1D-A5D9-183E96CC4911}">
      <dgm:prSet/>
      <dgm:spPr/>
      <dgm:t>
        <a:bodyPr/>
        <a:lstStyle/>
        <a:p>
          <a:endParaRPr lang="en-US"/>
        </a:p>
      </dgm:t>
    </dgm:pt>
    <dgm:pt modelId="{B14B7216-D39A-4E6E-A4B5-1FBDB05E31A0}">
      <dgm:prSet/>
      <dgm:spPr/>
      <dgm:t>
        <a:bodyPr/>
        <a:lstStyle/>
        <a:p>
          <a:r>
            <a:rPr lang="en-US" dirty="0" smtClean="0"/>
            <a:t>TSMS</a:t>
          </a:r>
          <a:endParaRPr lang="en-US" dirty="0"/>
        </a:p>
      </dgm:t>
    </dgm:pt>
    <dgm:pt modelId="{C6A6774B-A061-484B-AFC5-46700E15C5C8}" type="parTrans" cxnId="{8133076F-A3E5-4D10-86F7-6D0E0F323622}">
      <dgm:prSet/>
      <dgm:spPr/>
      <dgm:t>
        <a:bodyPr/>
        <a:lstStyle/>
        <a:p>
          <a:endParaRPr lang="en-US"/>
        </a:p>
      </dgm:t>
    </dgm:pt>
    <dgm:pt modelId="{3D0A4C16-60A6-4B93-BC45-686FFD04D1CC}" type="sibTrans" cxnId="{8133076F-A3E5-4D10-86F7-6D0E0F323622}">
      <dgm:prSet/>
      <dgm:spPr/>
      <dgm:t>
        <a:bodyPr/>
        <a:lstStyle/>
        <a:p>
          <a:endParaRPr lang="en-US"/>
        </a:p>
      </dgm:t>
    </dgm:pt>
    <dgm:pt modelId="{54273F8A-0A1E-4339-9035-1E6A3CDEBA70}">
      <dgm:prSet/>
      <dgm:spPr/>
      <dgm:t>
        <a:bodyPr/>
        <a:lstStyle/>
        <a:p>
          <a:r>
            <a:rPr lang="en-US" dirty="0" smtClean="0"/>
            <a:t>CMMS</a:t>
          </a:r>
          <a:endParaRPr lang="en-US" dirty="0"/>
        </a:p>
      </dgm:t>
    </dgm:pt>
    <dgm:pt modelId="{12510B1B-8E62-497F-AD2E-396AF86F5BCA}" type="parTrans" cxnId="{6CED0BCD-5F78-405A-968E-2771C82CB18B}">
      <dgm:prSet/>
      <dgm:spPr/>
      <dgm:t>
        <a:bodyPr/>
        <a:lstStyle/>
        <a:p>
          <a:endParaRPr lang="en-US"/>
        </a:p>
      </dgm:t>
    </dgm:pt>
    <dgm:pt modelId="{BCFAA168-2A47-47A9-A94D-BD6FBA5A5563}" type="sibTrans" cxnId="{6CED0BCD-5F78-405A-968E-2771C82CB18B}">
      <dgm:prSet/>
      <dgm:spPr/>
      <dgm:t>
        <a:bodyPr/>
        <a:lstStyle/>
        <a:p>
          <a:endParaRPr lang="en-US"/>
        </a:p>
      </dgm:t>
    </dgm:pt>
    <dgm:pt modelId="{BEF504CA-CFB2-4A84-A93B-34B395069F95}">
      <dgm:prSet/>
      <dgm:spPr/>
      <dgm:t>
        <a:bodyPr/>
        <a:lstStyle/>
        <a:p>
          <a:r>
            <a:rPr lang="en-US" dirty="0" smtClean="0"/>
            <a:t>TRAINS</a:t>
          </a:r>
          <a:endParaRPr lang="en-US" dirty="0"/>
        </a:p>
      </dgm:t>
    </dgm:pt>
    <dgm:pt modelId="{EA41817E-E376-4772-8353-6A0F31BC59E9}" type="parTrans" cxnId="{FDDBBE13-D7F9-4C33-A328-53B6CD6DE09C}">
      <dgm:prSet/>
      <dgm:spPr/>
      <dgm:t>
        <a:bodyPr/>
        <a:lstStyle/>
        <a:p>
          <a:endParaRPr lang="en-US"/>
        </a:p>
      </dgm:t>
    </dgm:pt>
    <dgm:pt modelId="{AE2EFB38-FE5D-43A2-9578-22A23EBEE8B5}" type="sibTrans" cxnId="{FDDBBE13-D7F9-4C33-A328-53B6CD6DE09C}">
      <dgm:prSet/>
      <dgm:spPr/>
      <dgm:t>
        <a:bodyPr/>
        <a:lstStyle/>
        <a:p>
          <a:endParaRPr lang="en-US"/>
        </a:p>
      </dgm:t>
    </dgm:pt>
    <dgm:pt modelId="{65E074BD-8BF2-41AF-9DC9-26282C6AC35C}">
      <dgm:prSet/>
      <dgm:spPr/>
      <dgm:t>
        <a:bodyPr/>
        <a:lstStyle/>
        <a:p>
          <a:endParaRPr lang="en-US"/>
        </a:p>
      </dgm:t>
    </dgm:pt>
    <dgm:pt modelId="{E711C9B3-E30B-453F-81D2-8408E486750A}" type="parTrans" cxnId="{52262B0A-DCFC-4A4B-BAF3-832C7B90A135}">
      <dgm:prSet/>
      <dgm:spPr/>
      <dgm:t>
        <a:bodyPr/>
        <a:lstStyle/>
        <a:p>
          <a:endParaRPr lang="en-US"/>
        </a:p>
      </dgm:t>
    </dgm:pt>
    <dgm:pt modelId="{32E7CB19-79DD-4F29-98EC-FC3241AEF6BB}" type="sibTrans" cxnId="{52262B0A-DCFC-4A4B-BAF3-832C7B90A135}">
      <dgm:prSet/>
      <dgm:spPr/>
      <dgm:t>
        <a:bodyPr/>
        <a:lstStyle/>
        <a:p>
          <a:endParaRPr lang="en-US"/>
        </a:p>
      </dgm:t>
    </dgm:pt>
    <dgm:pt modelId="{ACDFEADB-B3AB-418B-B435-62146B6DEBE4}">
      <dgm:prSet/>
      <dgm:spPr/>
      <dgm:t>
        <a:bodyPr/>
        <a:lstStyle/>
        <a:p>
          <a:endParaRPr lang="en-US" dirty="0"/>
        </a:p>
      </dgm:t>
    </dgm:pt>
    <dgm:pt modelId="{83A00FB4-FD2C-43EC-9308-4CE10EDD460D}" type="parTrans" cxnId="{C2A694D5-82EA-4559-A600-9E934D8C8E2F}">
      <dgm:prSet/>
      <dgm:spPr/>
      <dgm:t>
        <a:bodyPr/>
        <a:lstStyle/>
        <a:p>
          <a:endParaRPr lang="en-US"/>
        </a:p>
      </dgm:t>
    </dgm:pt>
    <dgm:pt modelId="{9D4CDA1C-028E-4DD2-8D7B-9569D4E1D40E}" type="sibTrans" cxnId="{C2A694D5-82EA-4559-A600-9E934D8C8E2F}">
      <dgm:prSet/>
      <dgm:spPr/>
      <dgm:t>
        <a:bodyPr/>
        <a:lstStyle/>
        <a:p>
          <a:endParaRPr lang="en-US"/>
        </a:p>
      </dgm:t>
    </dgm:pt>
    <dgm:pt modelId="{60EB03D9-6E1B-4639-948D-3E2EAC7C9524}" type="pres">
      <dgm:prSet presAssocID="{767BCEB1-E599-4481-A529-C5CCF876039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36D786E-9AC8-4A31-8A41-C16221CD3CF9}" type="pres">
      <dgm:prSet presAssocID="{CE549F38-ACB2-4943-A6F3-88FF1E6EF3A8}" presName="singleCycle" presStyleCnt="0"/>
      <dgm:spPr/>
      <dgm:t>
        <a:bodyPr/>
        <a:lstStyle/>
        <a:p>
          <a:endParaRPr lang="en-US"/>
        </a:p>
      </dgm:t>
    </dgm:pt>
    <dgm:pt modelId="{E2B97EB6-5F92-4C01-931B-E4EAE8A9FC1A}" type="pres">
      <dgm:prSet presAssocID="{CE549F38-ACB2-4943-A6F3-88FF1E6EF3A8}" presName="singleCenter" presStyleLbl="node1" presStyleIdx="0" presStyleCnt="8" custScaleX="155505" custScaleY="114521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2B712845-F42E-436C-9462-23F76FDB459B}" type="pres">
      <dgm:prSet presAssocID="{EB3FBED8-A517-4CFF-8C1A-FF628CD1E071}" presName="Name56" presStyleLbl="parChTrans1D2" presStyleIdx="0" presStyleCnt="7"/>
      <dgm:spPr/>
      <dgm:t>
        <a:bodyPr/>
        <a:lstStyle/>
        <a:p>
          <a:endParaRPr lang="en-US"/>
        </a:p>
      </dgm:t>
    </dgm:pt>
    <dgm:pt modelId="{3D05F2F2-5F91-4D93-B8EF-1F97E3A061C8}" type="pres">
      <dgm:prSet presAssocID="{3FCA747F-AF65-4AEA-BF3E-E6A6C34935B3}" presName="text0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EBE252-ED68-4BF7-B3C0-D223CB0B6C43}" type="pres">
      <dgm:prSet presAssocID="{164ED51D-FB89-4620-90FD-E6D5CC76D651}" presName="Name56" presStyleLbl="parChTrans1D2" presStyleIdx="1" presStyleCnt="7"/>
      <dgm:spPr/>
      <dgm:t>
        <a:bodyPr/>
        <a:lstStyle/>
        <a:p>
          <a:endParaRPr lang="en-US"/>
        </a:p>
      </dgm:t>
    </dgm:pt>
    <dgm:pt modelId="{01AB0A09-6026-4F94-87D3-B0BBFB1204A0}" type="pres">
      <dgm:prSet presAssocID="{1DA61D93-6F39-47A1-B877-FAFEDF3388DA}" presName="text0" presStyleLbl="node1" presStyleIdx="2" presStyleCnt="8" custRadScaleRad="108963" custRadScaleInc="5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9C3AE7-3CBD-4391-8CCB-48D58CE4C2FD}" type="pres">
      <dgm:prSet presAssocID="{EA41817E-E376-4772-8353-6A0F31BC59E9}" presName="Name56" presStyleLbl="parChTrans1D2" presStyleIdx="2" presStyleCnt="7"/>
      <dgm:spPr/>
      <dgm:t>
        <a:bodyPr/>
        <a:lstStyle/>
        <a:p>
          <a:endParaRPr lang="en-US"/>
        </a:p>
      </dgm:t>
    </dgm:pt>
    <dgm:pt modelId="{8C6F901C-5330-447D-9C47-04B35F1D5F5B}" type="pres">
      <dgm:prSet presAssocID="{BEF504CA-CFB2-4A84-A93B-34B395069F95}" presName="text0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180ACF-FF63-4472-8A4F-BB1BD17EC43B}" type="pres">
      <dgm:prSet presAssocID="{137DFD9C-C735-4FFA-B41D-7F8DE99D6C76}" presName="Name56" presStyleLbl="parChTrans1D2" presStyleIdx="3" presStyleCnt="7"/>
      <dgm:spPr/>
      <dgm:t>
        <a:bodyPr/>
        <a:lstStyle/>
        <a:p>
          <a:endParaRPr lang="en-US"/>
        </a:p>
      </dgm:t>
    </dgm:pt>
    <dgm:pt modelId="{54A0478A-FBB5-4181-B59D-48101E46060A}" type="pres">
      <dgm:prSet presAssocID="{DB2BDDD3-4D4C-49B9-A9A4-8D285C8A264A}" presName="text0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721303-05B6-4495-B821-FC07F6AF83CB}" type="pres">
      <dgm:prSet presAssocID="{6535B82B-EAD5-4272-8E36-753A95E062AD}" presName="Name56" presStyleLbl="parChTrans1D2" presStyleIdx="4" presStyleCnt="7"/>
      <dgm:spPr/>
      <dgm:t>
        <a:bodyPr/>
        <a:lstStyle/>
        <a:p>
          <a:endParaRPr lang="en-US"/>
        </a:p>
      </dgm:t>
    </dgm:pt>
    <dgm:pt modelId="{950AA023-446A-4992-80DD-20979FCA0F7C}" type="pres">
      <dgm:prSet presAssocID="{BDA041BE-00E7-4056-9AD0-D526A56D9291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658B72-D9B4-42C6-9F05-2CB195A2F235}" type="pres">
      <dgm:prSet presAssocID="{C6A6774B-A061-484B-AFC5-46700E15C5C8}" presName="Name56" presStyleLbl="parChTrans1D2" presStyleIdx="5" presStyleCnt="7"/>
      <dgm:spPr/>
      <dgm:t>
        <a:bodyPr/>
        <a:lstStyle/>
        <a:p>
          <a:endParaRPr lang="en-US"/>
        </a:p>
      </dgm:t>
    </dgm:pt>
    <dgm:pt modelId="{A9253189-5C50-4ED4-AD8C-CBD8DE81DF59}" type="pres">
      <dgm:prSet presAssocID="{B14B7216-D39A-4E6E-A4B5-1FBDB05E31A0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77F4B1-6DD9-4662-93F2-8307E3A0B8A6}" type="pres">
      <dgm:prSet presAssocID="{12510B1B-8E62-497F-AD2E-396AF86F5BCA}" presName="Name56" presStyleLbl="parChTrans1D2" presStyleIdx="6" presStyleCnt="7"/>
      <dgm:spPr/>
      <dgm:t>
        <a:bodyPr/>
        <a:lstStyle/>
        <a:p>
          <a:endParaRPr lang="en-US"/>
        </a:p>
      </dgm:t>
    </dgm:pt>
    <dgm:pt modelId="{1FABE51D-BDE8-48CD-AB9B-2C612F8FFD0B}" type="pres">
      <dgm:prSet presAssocID="{54273F8A-0A1E-4339-9035-1E6A3CDEBA70}" presName="text0" presStyleLbl="node1" presStyleIdx="7" presStyleCnt="8" custRadScaleRad="110649" custRadScaleInc="-20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039A41-A205-45F3-B3AA-12C4EC1292CD}" type="presOf" srcId="{DB2BDDD3-4D4C-49B9-A9A4-8D285C8A264A}" destId="{54A0478A-FBB5-4181-B59D-48101E46060A}" srcOrd="0" destOrd="0" presId="urn:microsoft.com/office/officeart/2008/layout/RadialCluster"/>
    <dgm:cxn modelId="{CCA4CC8A-F5D0-47FB-897F-9B0D00ED411C}" srcId="{CE549F38-ACB2-4943-A6F3-88FF1E6EF3A8}" destId="{3FCA747F-AF65-4AEA-BF3E-E6A6C34935B3}" srcOrd="0" destOrd="0" parTransId="{EB3FBED8-A517-4CFF-8C1A-FF628CD1E071}" sibTransId="{6EB6A349-7C7E-441B-B087-E2F93A937208}"/>
    <dgm:cxn modelId="{6CED0BCD-5F78-405A-968E-2771C82CB18B}" srcId="{CE549F38-ACB2-4943-A6F3-88FF1E6EF3A8}" destId="{54273F8A-0A1E-4339-9035-1E6A3CDEBA70}" srcOrd="6" destOrd="0" parTransId="{12510B1B-8E62-497F-AD2E-396AF86F5BCA}" sibTransId="{BCFAA168-2A47-47A9-A94D-BD6FBA5A5563}"/>
    <dgm:cxn modelId="{74B3936B-3461-4FA1-AB51-CE6CC04667F2}" srcId="{CE549F38-ACB2-4943-A6F3-88FF1E6EF3A8}" destId="{1DA61D93-6F39-47A1-B877-FAFEDF3388DA}" srcOrd="1" destOrd="0" parTransId="{164ED51D-FB89-4620-90FD-E6D5CC76D651}" sibTransId="{B5F889DD-8FED-4762-8331-E0E42A1C22CC}"/>
    <dgm:cxn modelId="{6E542A8E-4745-41E0-BB20-8417FC157C5B}" type="presOf" srcId="{767BCEB1-E599-4481-A529-C5CCF8760390}" destId="{60EB03D9-6E1B-4639-948D-3E2EAC7C9524}" srcOrd="0" destOrd="0" presId="urn:microsoft.com/office/officeart/2008/layout/RadialCluster"/>
    <dgm:cxn modelId="{8133076F-A3E5-4D10-86F7-6D0E0F323622}" srcId="{CE549F38-ACB2-4943-A6F3-88FF1E6EF3A8}" destId="{B14B7216-D39A-4E6E-A4B5-1FBDB05E31A0}" srcOrd="5" destOrd="0" parTransId="{C6A6774B-A061-484B-AFC5-46700E15C5C8}" sibTransId="{3D0A4C16-60A6-4B93-BC45-686FFD04D1CC}"/>
    <dgm:cxn modelId="{84292FA3-8C86-4622-95A7-4DC01FD08077}" type="presOf" srcId="{EB3FBED8-A517-4CFF-8C1A-FF628CD1E071}" destId="{2B712845-F42E-436C-9462-23F76FDB459B}" srcOrd="0" destOrd="0" presId="urn:microsoft.com/office/officeart/2008/layout/RadialCluster"/>
    <dgm:cxn modelId="{A5C7150F-C04C-42BD-A306-130BE6E53456}" type="presOf" srcId="{CE549F38-ACB2-4943-A6F3-88FF1E6EF3A8}" destId="{E2B97EB6-5F92-4C01-931B-E4EAE8A9FC1A}" srcOrd="0" destOrd="0" presId="urn:microsoft.com/office/officeart/2008/layout/RadialCluster"/>
    <dgm:cxn modelId="{DB79C71E-855F-49D9-8729-CF74AC8568A1}" srcId="{767BCEB1-E599-4481-A529-C5CCF8760390}" destId="{CE549F38-ACB2-4943-A6F3-88FF1E6EF3A8}" srcOrd="0" destOrd="0" parTransId="{7A29B921-9EE6-433F-8B59-7EFDC9AE5464}" sibTransId="{07A826E8-55FA-415E-A9ED-DC6AAB03EBC7}"/>
    <dgm:cxn modelId="{E423DF10-D15C-477C-BE04-F30A4670888F}" srcId="{CE549F38-ACB2-4943-A6F3-88FF1E6EF3A8}" destId="{DB2BDDD3-4D4C-49B9-A9A4-8D285C8A264A}" srcOrd="3" destOrd="0" parTransId="{137DFD9C-C735-4FFA-B41D-7F8DE99D6C76}" sibTransId="{54E500A7-55A0-4D95-86BA-BCBEE2021631}"/>
    <dgm:cxn modelId="{BBD8F3F2-68DF-4095-A5B6-8CF28C54EAE0}" type="presOf" srcId="{164ED51D-FB89-4620-90FD-E6D5CC76D651}" destId="{5DEBE252-ED68-4BF7-B3C0-D223CB0B6C43}" srcOrd="0" destOrd="0" presId="urn:microsoft.com/office/officeart/2008/layout/RadialCluster"/>
    <dgm:cxn modelId="{C2A694D5-82EA-4559-A600-9E934D8C8E2F}" srcId="{CE549F38-ACB2-4943-A6F3-88FF1E6EF3A8}" destId="{ACDFEADB-B3AB-418B-B435-62146B6DEBE4}" srcOrd="8" destOrd="0" parTransId="{83A00FB4-FD2C-43EC-9308-4CE10EDD460D}" sibTransId="{9D4CDA1C-028E-4DD2-8D7B-9569D4E1D40E}"/>
    <dgm:cxn modelId="{69804E25-E1AB-4D1D-A5D9-183E96CC4911}" srcId="{CE549F38-ACB2-4943-A6F3-88FF1E6EF3A8}" destId="{BDA041BE-00E7-4056-9AD0-D526A56D9291}" srcOrd="4" destOrd="0" parTransId="{6535B82B-EAD5-4272-8E36-753A95E062AD}" sibTransId="{E59892CC-438D-457A-B689-960DBAF30841}"/>
    <dgm:cxn modelId="{973EE723-7AF8-4782-84E5-47B26BE1B3A9}" type="presOf" srcId="{C6A6774B-A061-484B-AFC5-46700E15C5C8}" destId="{F6658B72-D9B4-42C6-9F05-2CB195A2F235}" srcOrd="0" destOrd="0" presId="urn:microsoft.com/office/officeart/2008/layout/RadialCluster"/>
    <dgm:cxn modelId="{2955E744-FBBA-4C21-A75C-9AB8A95C5F73}" type="presOf" srcId="{B14B7216-D39A-4E6E-A4B5-1FBDB05E31A0}" destId="{A9253189-5C50-4ED4-AD8C-CBD8DE81DF59}" srcOrd="0" destOrd="0" presId="urn:microsoft.com/office/officeart/2008/layout/RadialCluster"/>
    <dgm:cxn modelId="{52262B0A-DCFC-4A4B-BAF3-832C7B90A135}" srcId="{CE549F38-ACB2-4943-A6F3-88FF1E6EF3A8}" destId="{65E074BD-8BF2-41AF-9DC9-26282C6AC35C}" srcOrd="7" destOrd="0" parTransId="{E711C9B3-E30B-453F-81D2-8408E486750A}" sibTransId="{32E7CB19-79DD-4F29-98EC-FC3241AEF6BB}"/>
    <dgm:cxn modelId="{086FDCE6-101C-414D-AAB6-D12D121A06BF}" type="presOf" srcId="{BEF504CA-CFB2-4A84-A93B-34B395069F95}" destId="{8C6F901C-5330-447D-9C47-04B35F1D5F5B}" srcOrd="0" destOrd="0" presId="urn:microsoft.com/office/officeart/2008/layout/RadialCluster"/>
    <dgm:cxn modelId="{A89A1187-1464-4672-80C2-047A2B3B2D2D}" type="presOf" srcId="{12510B1B-8E62-497F-AD2E-396AF86F5BCA}" destId="{1277F4B1-6DD9-4662-93F2-8307E3A0B8A6}" srcOrd="0" destOrd="0" presId="urn:microsoft.com/office/officeart/2008/layout/RadialCluster"/>
    <dgm:cxn modelId="{F2D032FE-5D06-4076-8719-F95D9AF60B71}" type="presOf" srcId="{6535B82B-EAD5-4272-8E36-753A95E062AD}" destId="{A9721303-05B6-4495-B821-FC07F6AF83CB}" srcOrd="0" destOrd="0" presId="urn:microsoft.com/office/officeart/2008/layout/RadialCluster"/>
    <dgm:cxn modelId="{FDDBBE13-D7F9-4C33-A328-53B6CD6DE09C}" srcId="{CE549F38-ACB2-4943-A6F3-88FF1E6EF3A8}" destId="{BEF504CA-CFB2-4A84-A93B-34B395069F95}" srcOrd="2" destOrd="0" parTransId="{EA41817E-E376-4772-8353-6A0F31BC59E9}" sibTransId="{AE2EFB38-FE5D-43A2-9578-22A23EBEE8B5}"/>
    <dgm:cxn modelId="{7CCE3DDF-D21E-4851-9D8E-2DE2ED752227}" type="presOf" srcId="{BDA041BE-00E7-4056-9AD0-D526A56D9291}" destId="{950AA023-446A-4992-80DD-20979FCA0F7C}" srcOrd="0" destOrd="0" presId="urn:microsoft.com/office/officeart/2008/layout/RadialCluster"/>
    <dgm:cxn modelId="{AA03B628-87D8-4CD5-B747-8CB69176458F}" type="presOf" srcId="{EA41817E-E376-4772-8353-6A0F31BC59E9}" destId="{399C3AE7-3CBD-4391-8CCB-48D58CE4C2FD}" srcOrd="0" destOrd="0" presId="urn:microsoft.com/office/officeart/2008/layout/RadialCluster"/>
    <dgm:cxn modelId="{31E10787-4433-40DB-A4A4-BA0563EDD0CA}" type="presOf" srcId="{137DFD9C-C735-4FFA-B41D-7F8DE99D6C76}" destId="{60180ACF-FF63-4472-8A4F-BB1BD17EC43B}" srcOrd="0" destOrd="0" presId="urn:microsoft.com/office/officeart/2008/layout/RadialCluster"/>
    <dgm:cxn modelId="{D955D4E7-0765-4061-847B-76AF354A18E5}" type="presOf" srcId="{1DA61D93-6F39-47A1-B877-FAFEDF3388DA}" destId="{01AB0A09-6026-4F94-87D3-B0BBFB1204A0}" srcOrd="0" destOrd="0" presId="urn:microsoft.com/office/officeart/2008/layout/RadialCluster"/>
    <dgm:cxn modelId="{3378E3ED-5678-4EE9-AA87-041355FF292F}" type="presOf" srcId="{3FCA747F-AF65-4AEA-BF3E-E6A6C34935B3}" destId="{3D05F2F2-5F91-4D93-B8EF-1F97E3A061C8}" srcOrd="0" destOrd="0" presId="urn:microsoft.com/office/officeart/2008/layout/RadialCluster"/>
    <dgm:cxn modelId="{F203DD9A-B40D-4E51-A1F6-7CF83F130B4B}" type="presOf" srcId="{54273F8A-0A1E-4339-9035-1E6A3CDEBA70}" destId="{1FABE51D-BDE8-48CD-AB9B-2C612F8FFD0B}" srcOrd="0" destOrd="0" presId="urn:microsoft.com/office/officeart/2008/layout/RadialCluster"/>
    <dgm:cxn modelId="{C15752B9-C021-4A07-8113-8DDBED532F9A}" type="presParOf" srcId="{60EB03D9-6E1B-4639-948D-3E2EAC7C9524}" destId="{836D786E-9AC8-4A31-8A41-C16221CD3CF9}" srcOrd="0" destOrd="0" presId="urn:microsoft.com/office/officeart/2008/layout/RadialCluster"/>
    <dgm:cxn modelId="{5FF7CBF8-EB84-434F-9822-947C8F6B3D49}" type="presParOf" srcId="{836D786E-9AC8-4A31-8A41-C16221CD3CF9}" destId="{E2B97EB6-5F92-4C01-931B-E4EAE8A9FC1A}" srcOrd="0" destOrd="0" presId="urn:microsoft.com/office/officeart/2008/layout/RadialCluster"/>
    <dgm:cxn modelId="{A9338FE0-B130-4642-ABA8-8ECA44A2663B}" type="presParOf" srcId="{836D786E-9AC8-4A31-8A41-C16221CD3CF9}" destId="{2B712845-F42E-436C-9462-23F76FDB459B}" srcOrd="1" destOrd="0" presId="urn:microsoft.com/office/officeart/2008/layout/RadialCluster"/>
    <dgm:cxn modelId="{5CD1CB74-BA72-48FF-8E21-E23C03F32A23}" type="presParOf" srcId="{836D786E-9AC8-4A31-8A41-C16221CD3CF9}" destId="{3D05F2F2-5F91-4D93-B8EF-1F97E3A061C8}" srcOrd="2" destOrd="0" presId="urn:microsoft.com/office/officeart/2008/layout/RadialCluster"/>
    <dgm:cxn modelId="{50C747C1-7662-4F93-B378-57AAAF816A0D}" type="presParOf" srcId="{836D786E-9AC8-4A31-8A41-C16221CD3CF9}" destId="{5DEBE252-ED68-4BF7-B3C0-D223CB0B6C43}" srcOrd="3" destOrd="0" presId="urn:microsoft.com/office/officeart/2008/layout/RadialCluster"/>
    <dgm:cxn modelId="{C8059EDF-F8D4-46C7-A4CC-AFFB6E67229B}" type="presParOf" srcId="{836D786E-9AC8-4A31-8A41-C16221CD3CF9}" destId="{01AB0A09-6026-4F94-87D3-B0BBFB1204A0}" srcOrd="4" destOrd="0" presId="urn:microsoft.com/office/officeart/2008/layout/RadialCluster"/>
    <dgm:cxn modelId="{93540362-9B5D-44D8-BE69-6045BC07B30A}" type="presParOf" srcId="{836D786E-9AC8-4A31-8A41-C16221CD3CF9}" destId="{399C3AE7-3CBD-4391-8CCB-48D58CE4C2FD}" srcOrd="5" destOrd="0" presId="urn:microsoft.com/office/officeart/2008/layout/RadialCluster"/>
    <dgm:cxn modelId="{BCBBC7AA-B08F-41C0-9D3B-83B3BC835D46}" type="presParOf" srcId="{836D786E-9AC8-4A31-8A41-C16221CD3CF9}" destId="{8C6F901C-5330-447D-9C47-04B35F1D5F5B}" srcOrd="6" destOrd="0" presId="urn:microsoft.com/office/officeart/2008/layout/RadialCluster"/>
    <dgm:cxn modelId="{B3E18D22-B22C-4151-81EB-F4D22D936795}" type="presParOf" srcId="{836D786E-9AC8-4A31-8A41-C16221CD3CF9}" destId="{60180ACF-FF63-4472-8A4F-BB1BD17EC43B}" srcOrd="7" destOrd="0" presId="urn:microsoft.com/office/officeart/2008/layout/RadialCluster"/>
    <dgm:cxn modelId="{79BE8A41-D1CC-4576-A63F-54409EAA326B}" type="presParOf" srcId="{836D786E-9AC8-4A31-8A41-C16221CD3CF9}" destId="{54A0478A-FBB5-4181-B59D-48101E46060A}" srcOrd="8" destOrd="0" presId="urn:microsoft.com/office/officeart/2008/layout/RadialCluster"/>
    <dgm:cxn modelId="{344BF6EA-F1F4-4529-A951-1DDEC18A2E75}" type="presParOf" srcId="{836D786E-9AC8-4A31-8A41-C16221CD3CF9}" destId="{A9721303-05B6-4495-B821-FC07F6AF83CB}" srcOrd="9" destOrd="0" presId="urn:microsoft.com/office/officeart/2008/layout/RadialCluster"/>
    <dgm:cxn modelId="{944DFD33-DB4C-4671-BF3B-1F89CB22DF90}" type="presParOf" srcId="{836D786E-9AC8-4A31-8A41-C16221CD3CF9}" destId="{950AA023-446A-4992-80DD-20979FCA0F7C}" srcOrd="10" destOrd="0" presId="urn:microsoft.com/office/officeart/2008/layout/RadialCluster"/>
    <dgm:cxn modelId="{F5DE8F35-49C2-4A58-AC6B-794ED33CAE7D}" type="presParOf" srcId="{836D786E-9AC8-4A31-8A41-C16221CD3CF9}" destId="{F6658B72-D9B4-42C6-9F05-2CB195A2F235}" srcOrd="11" destOrd="0" presId="urn:microsoft.com/office/officeart/2008/layout/RadialCluster"/>
    <dgm:cxn modelId="{8AB5F30B-BD96-48C7-90E3-F344B0D3C8AD}" type="presParOf" srcId="{836D786E-9AC8-4A31-8A41-C16221CD3CF9}" destId="{A9253189-5C50-4ED4-AD8C-CBD8DE81DF59}" srcOrd="12" destOrd="0" presId="urn:microsoft.com/office/officeart/2008/layout/RadialCluster"/>
    <dgm:cxn modelId="{D4A1E10C-EA4D-40EC-AC41-0E6EA9F58B20}" type="presParOf" srcId="{836D786E-9AC8-4A31-8A41-C16221CD3CF9}" destId="{1277F4B1-6DD9-4662-93F2-8307E3A0B8A6}" srcOrd="13" destOrd="0" presId="urn:microsoft.com/office/officeart/2008/layout/RadialCluster"/>
    <dgm:cxn modelId="{DA90EC95-E322-47EF-9D1F-3B8236B3CB89}" type="presParOf" srcId="{836D786E-9AC8-4A31-8A41-C16221CD3CF9}" destId="{1FABE51D-BDE8-48CD-AB9B-2C612F8FFD0B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B97EB6-5F92-4C01-931B-E4EAE8A9FC1A}">
      <dsp:nvSpPr>
        <dsp:cNvPr id="0" name=""/>
        <dsp:cNvSpPr/>
      </dsp:nvSpPr>
      <dsp:spPr>
        <a:xfrm>
          <a:off x="2945397" y="1747171"/>
          <a:ext cx="2338805" cy="17224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Data = $$$</a:t>
          </a:r>
          <a:endParaRPr lang="en-US" sz="3600" kern="1200" dirty="0"/>
        </a:p>
      </dsp:txBody>
      <dsp:txXfrm>
        <a:off x="3029478" y="1831252"/>
        <a:ext cx="2170643" cy="1554241"/>
      </dsp:txXfrm>
    </dsp:sp>
    <dsp:sp modelId="{2B712845-F42E-436C-9462-23F76FDB459B}">
      <dsp:nvSpPr>
        <dsp:cNvPr id="0" name=""/>
        <dsp:cNvSpPr/>
      </dsp:nvSpPr>
      <dsp:spPr>
        <a:xfrm rot="16200000">
          <a:off x="3770416" y="1402787"/>
          <a:ext cx="68876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8876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05F2F2-5F91-4D93-B8EF-1F97E3A061C8}">
      <dsp:nvSpPr>
        <dsp:cNvPr id="0" name=""/>
        <dsp:cNvSpPr/>
      </dsp:nvSpPr>
      <dsp:spPr>
        <a:xfrm>
          <a:off x="3610957" y="50719"/>
          <a:ext cx="1007684" cy="1007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HATS</a:t>
          </a:r>
          <a:endParaRPr lang="en-US" sz="2300" kern="1200" dirty="0"/>
        </a:p>
      </dsp:txBody>
      <dsp:txXfrm>
        <a:off x="3660148" y="99910"/>
        <a:ext cx="909302" cy="909302"/>
      </dsp:txXfrm>
    </dsp:sp>
    <dsp:sp modelId="{5DEBE252-ED68-4BF7-B3C0-D223CB0B6C43}">
      <dsp:nvSpPr>
        <dsp:cNvPr id="0" name=""/>
        <dsp:cNvSpPr/>
      </dsp:nvSpPr>
      <dsp:spPr>
        <a:xfrm rot="19294107">
          <a:off x="5177476" y="1682154"/>
          <a:ext cx="20920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920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AB0A09-6026-4F94-87D3-B0BBFB1204A0}">
      <dsp:nvSpPr>
        <dsp:cNvPr id="0" name=""/>
        <dsp:cNvSpPr/>
      </dsp:nvSpPr>
      <dsp:spPr>
        <a:xfrm>
          <a:off x="5364015" y="713502"/>
          <a:ext cx="1007684" cy="1007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SKIPLINE</a:t>
          </a:r>
          <a:endParaRPr lang="en-US" sz="1400" kern="1200" dirty="0"/>
        </a:p>
      </dsp:txBody>
      <dsp:txXfrm>
        <a:off x="5413206" y="762693"/>
        <a:ext cx="909302" cy="909302"/>
      </dsp:txXfrm>
    </dsp:sp>
    <dsp:sp modelId="{399C3AE7-3CBD-4391-8CCB-48D58CE4C2FD}">
      <dsp:nvSpPr>
        <dsp:cNvPr id="0" name=""/>
        <dsp:cNvSpPr/>
      </dsp:nvSpPr>
      <dsp:spPr>
        <a:xfrm rot="771429">
          <a:off x="5279971" y="2912835"/>
          <a:ext cx="33753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753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6F901C-5330-447D-9C47-04B35F1D5F5B}">
      <dsp:nvSpPr>
        <dsp:cNvPr id="0" name=""/>
        <dsp:cNvSpPr/>
      </dsp:nvSpPr>
      <dsp:spPr>
        <a:xfrm>
          <a:off x="5613275" y="2561546"/>
          <a:ext cx="1007684" cy="1007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TRAINS</a:t>
          </a:r>
          <a:endParaRPr lang="en-US" sz="1700" kern="1200" dirty="0"/>
        </a:p>
      </dsp:txBody>
      <dsp:txXfrm>
        <a:off x="5662466" y="2610737"/>
        <a:ext cx="909302" cy="909302"/>
      </dsp:txXfrm>
    </dsp:sp>
    <dsp:sp modelId="{60180ACF-FF63-4472-8A4F-BB1BD17EC43B}">
      <dsp:nvSpPr>
        <dsp:cNvPr id="0" name=""/>
        <dsp:cNvSpPr/>
      </dsp:nvSpPr>
      <dsp:spPr>
        <a:xfrm rot="3857143">
          <a:off x="4377041" y="3712262"/>
          <a:ext cx="5387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872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0478A-FBB5-4181-B59D-48101E46060A}">
      <dsp:nvSpPr>
        <dsp:cNvPr id="0" name=""/>
        <dsp:cNvSpPr/>
      </dsp:nvSpPr>
      <dsp:spPr>
        <a:xfrm>
          <a:off x="4502073" y="3954950"/>
          <a:ext cx="1007684" cy="1007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MPET</a:t>
          </a:r>
          <a:endParaRPr lang="en-US" sz="2200" kern="1200" dirty="0"/>
        </a:p>
      </dsp:txBody>
      <dsp:txXfrm>
        <a:off x="4551264" y="4004141"/>
        <a:ext cx="909302" cy="909302"/>
      </dsp:txXfrm>
    </dsp:sp>
    <dsp:sp modelId="{A9721303-05B6-4495-B821-FC07F6AF83CB}">
      <dsp:nvSpPr>
        <dsp:cNvPr id="0" name=""/>
        <dsp:cNvSpPr/>
      </dsp:nvSpPr>
      <dsp:spPr>
        <a:xfrm rot="6942857">
          <a:off x="3313831" y="3712262"/>
          <a:ext cx="5387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872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0AA023-446A-4992-80DD-20979FCA0F7C}">
      <dsp:nvSpPr>
        <dsp:cNvPr id="0" name=""/>
        <dsp:cNvSpPr/>
      </dsp:nvSpPr>
      <dsp:spPr>
        <a:xfrm>
          <a:off x="2719842" y="3954950"/>
          <a:ext cx="1007684" cy="1007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SIMMS</a:t>
          </a:r>
          <a:endParaRPr lang="en-US" sz="1900" kern="1200" dirty="0"/>
        </a:p>
      </dsp:txBody>
      <dsp:txXfrm>
        <a:off x="2769033" y="4004141"/>
        <a:ext cx="909302" cy="909302"/>
      </dsp:txXfrm>
    </dsp:sp>
    <dsp:sp modelId="{F6658B72-D9B4-42C6-9F05-2CB195A2F235}">
      <dsp:nvSpPr>
        <dsp:cNvPr id="0" name=""/>
        <dsp:cNvSpPr/>
      </dsp:nvSpPr>
      <dsp:spPr>
        <a:xfrm rot="10028571">
          <a:off x="2612093" y="2912835"/>
          <a:ext cx="33753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753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253189-5C50-4ED4-AD8C-CBD8DE81DF59}">
      <dsp:nvSpPr>
        <dsp:cNvPr id="0" name=""/>
        <dsp:cNvSpPr/>
      </dsp:nvSpPr>
      <dsp:spPr>
        <a:xfrm>
          <a:off x="1608640" y="2561546"/>
          <a:ext cx="1007684" cy="1007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TSMS</a:t>
          </a:r>
          <a:endParaRPr lang="en-US" sz="2200" kern="1200" dirty="0"/>
        </a:p>
      </dsp:txBody>
      <dsp:txXfrm>
        <a:off x="1657831" y="2610737"/>
        <a:ext cx="909302" cy="909302"/>
      </dsp:txXfrm>
    </dsp:sp>
    <dsp:sp modelId="{1277F4B1-6DD9-4662-93F2-8307E3A0B8A6}">
      <dsp:nvSpPr>
        <dsp:cNvPr id="0" name=""/>
        <dsp:cNvSpPr/>
      </dsp:nvSpPr>
      <dsp:spPr>
        <a:xfrm rot="13082163">
          <a:off x="2803784" y="1674734"/>
          <a:ext cx="23512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512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ABE51D-BDE8-48CD-AB9B-2C612F8FFD0B}">
      <dsp:nvSpPr>
        <dsp:cNvPr id="0" name=""/>
        <dsp:cNvSpPr/>
      </dsp:nvSpPr>
      <dsp:spPr>
        <a:xfrm>
          <a:off x="1821067" y="704300"/>
          <a:ext cx="1007684" cy="1007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CMMS</a:t>
          </a:r>
          <a:endParaRPr lang="en-US" sz="2000" kern="1200" dirty="0"/>
        </a:p>
      </dsp:txBody>
      <dsp:txXfrm>
        <a:off x="1870258" y="753491"/>
        <a:ext cx="909302" cy="9093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0DE8C-47F1-E541-B4DD-C4EB8DF58A07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08A881-B894-ED44-9108-D331742289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52638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8132" y="0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2310" y="4421823"/>
            <a:ext cx="5618480" cy="418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029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8132" y="8842029"/>
            <a:ext cx="304334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BCDC475-BD9A-4C4C-9E91-34CA217191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70499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Tech Resource Manager, Training and Tech</a:t>
            </a:r>
            <a:r>
              <a:rPr lang="en-US" baseline="0" dirty="0" smtClean="0"/>
              <a:t> Support Lead, Training and Tech Support Specialist, Data Management and GIS Manager, Lead App Developer, App Developer, Lead GIS Developer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CDC475-BD9A-4C4C-9E91-34CA21719164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065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Development support, testing and training</a:t>
            </a:r>
          </a:p>
          <a:p>
            <a:r>
              <a:rPr lang="en-US" dirty="0" smtClean="0"/>
              <a:t>Testing</a:t>
            </a:r>
            <a:r>
              <a:rPr lang="en-US" baseline="0" dirty="0" smtClean="0"/>
              <a:t> and policy for drone applications for Maintenance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CDC475-BD9A-4C4C-9E91-34CA21719164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922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Development support, testing and training</a:t>
            </a:r>
          </a:p>
          <a:p>
            <a:r>
              <a:rPr lang="en-US" dirty="0" smtClean="0"/>
              <a:t>Testing</a:t>
            </a:r>
            <a:r>
              <a:rPr lang="en-US" baseline="0" dirty="0" smtClean="0"/>
              <a:t> and policy for drone applications for Maintenance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CDC475-BD9A-4C4C-9E91-34CA21719164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482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Striping,</a:t>
            </a:r>
            <a:r>
              <a:rPr lang="en-US" baseline="0" dirty="0" smtClean="0"/>
              <a:t> Bridges, Major Electrical, Signs, Rest Areas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Created from the perspective</a:t>
            </a:r>
            <a:r>
              <a:rPr lang="en-US" baseline="0" dirty="0" smtClean="0"/>
              <a:t> of c</a:t>
            </a:r>
            <a:r>
              <a:rPr lang="en-US" dirty="0" smtClean="0"/>
              <a:t>ollecting</a:t>
            </a:r>
            <a:r>
              <a:rPr lang="en-US" baseline="0" dirty="0" smtClean="0"/>
              <a:t> data once an using it multiple ways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CDC475-BD9A-4C4C-9E91-34CA21719164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666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creating this software</a:t>
            </a:r>
            <a:r>
              <a:rPr lang="en-US" baseline="0" dirty="0" smtClean="0"/>
              <a:t> our lead developer went out into the field to better understand the needs of our techs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CDC475-BD9A-4C4C-9E91-34CA21719164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706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When creating this software</a:t>
            </a:r>
            <a:r>
              <a:rPr lang="en-US" baseline="0" dirty="0" smtClean="0"/>
              <a:t> our lead developer went out into the field to better understand the needs of our techs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CDC475-BD9A-4C4C-9E91-34CA21719164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350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CDC475-BD9A-4C4C-9E91-34CA21719164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548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these tools</a:t>
            </a:r>
            <a:r>
              <a:rPr lang="en-US" baseline="0" dirty="0" smtClean="0"/>
              <a:t> are continuously evolving to better support the n</a:t>
            </a:r>
            <a:r>
              <a:rPr lang="en-US" dirty="0" smtClean="0"/>
              <a:t>eeds</a:t>
            </a:r>
            <a:r>
              <a:rPr lang="en-US" baseline="0" dirty="0" smtClean="0"/>
              <a:t> based budgeting to meet performance targets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CDC475-BD9A-4C4C-9E91-34CA21719164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05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4249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hoto on Left Content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40421" y="506501"/>
            <a:ext cx="3791764" cy="595917"/>
          </a:xfrm>
          <a:prstGeom prst="rect">
            <a:avLst/>
          </a:prstGeom>
        </p:spPr>
        <p:txBody>
          <a:bodyPr anchor="b"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000" b="1" kern="1200" dirty="0">
                <a:solidFill>
                  <a:srgbClr val="1D7D5B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dirty="0" smtClean="0"/>
              <a:t>TITLE HERE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4223" y="517343"/>
            <a:ext cx="4021699" cy="553868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lang="en-US" sz="16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lv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940421" y="1102417"/>
            <a:ext cx="3791763" cy="49609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Content can go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504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hotos on Left Content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40421" y="506501"/>
            <a:ext cx="3791764" cy="595917"/>
          </a:xfrm>
          <a:prstGeom prst="rect">
            <a:avLst/>
          </a:prstGeom>
        </p:spPr>
        <p:txBody>
          <a:bodyPr anchor="b"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000" b="1" kern="1200" dirty="0">
                <a:solidFill>
                  <a:srgbClr val="1D7D5B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dirty="0" smtClean="0"/>
              <a:t>TITLE HERE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4223" y="517343"/>
            <a:ext cx="4021699" cy="2705201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lang="en-US" sz="16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lv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940421" y="1102417"/>
            <a:ext cx="3791763" cy="49609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Content can go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432464" y="3354676"/>
            <a:ext cx="4021699" cy="27069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lang="en-US" sz="16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726948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 Top, Three Photos on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3112" y="506501"/>
            <a:ext cx="8295209" cy="595917"/>
          </a:xfrm>
          <a:prstGeom prst="rect">
            <a:avLst/>
          </a:prstGeom>
        </p:spPr>
        <p:txBody>
          <a:bodyPr anchor="b"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000" b="1" kern="1200" dirty="0">
                <a:solidFill>
                  <a:srgbClr val="1D7D5B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dirty="0" smtClean="0"/>
              <a:t>TITLE HERE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33113" y="1262591"/>
            <a:ext cx="8295209" cy="31564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Content can go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3368822" y="4556787"/>
            <a:ext cx="2430483" cy="149748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lang="en-US" sz="16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lv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/>
          </p:nvPr>
        </p:nvSpPr>
        <p:spPr>
          <a:xfrm>
            <a:off x="423366" y="4555033"/>
            <a:ext cx="2430483" cy="149748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6"/>
          </p:nvPr>
        </p:nvSpPr>
        <p:spPr>
          <a:xfrm>
            <a:off x="6296080" y="4555034"/>
            <a:ext cx="2430483" cy="149748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lang="en-US" sz="16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lv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en-US" noProof="0" dirty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68987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3600" b="1" kern="1200" dirty="0">
                <a:solidFill>
                  <a:srgbClr val="1D7D5B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sz="3600" dirty="0" smtClean="0">
                <a:solidFill>
                  <a:srgbClr val="1D7D5B"/>
                </a:solidFill>
                <a:latin typeface="Arial Black"/>
                <a:cs typeface="Arial Black"/>
              </a:rPr>
              <a:t>CLICK TO ADD TITLE</a:t>
            </a:r>
            <a:endParaRPr lang="en-US" sz="3600" dirty="0">
              <a:solidFill>
                <a:srgbClr val="1D7D5B"/>
              </a:solidFill>
              <a:latin typeface="Arial Black"/>
              <a:cs typeface="Arial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First level of 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573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3600" b="1" kern="1200" dirty="0">
                <a:solidFill>
                  <a:srgbClr val="1D7D5B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sz="3600" dirty="0" smtClean="0">
                <a:solidFill>
                  <a:srgbClr val="1D7D5B"/>
                </a:solidFill>
                <a:latin typeface="Arial Black"/>
                <a:cs typeface="Arial Black"/>
              </a:rPr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1600" baseline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First level of 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First level of 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964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3600" b="1" kern="1200" dirty="0">
                <a:solidFill>
                  <a:srgbClr val="1D7D5B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sz="3600" dirty="0" smtClean="0">
                <a:solidFill>
                  <a:srgbClr val="1D7D5B"/>
                </a:solidFill>
                <a:latin typeface="Arial Black"/>
                <a:cs typeface="Arial Black"/>
              </a:rPr>
              <a:t>CLICK TO ADD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TITLE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First level of 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TITLE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First level of 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9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3600" b="1" kern="1200" dirty="0">
                <a:solidFill>
                  <a:srgbClr val="1D7D5B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sz="3600" dirty="0" smtClean="0">
                <a:solidFill>
                  <a:srgbClr val="1D7D5B"/>
                </a:solidFill>
                <a:latin typeface="Arial Black"/>
                <a:cs typeface="Arial Black"/>
              </a:rPr>
              <a:t>CLICK TO ADD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175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on Left Bullets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000" b="1" kern="1200" dirty="0">
                <a:solidFill>
                  <a:srgbClr val="1D7D5B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dirty="0" smtClean="0"/>
              <a:t>TITLE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First level of content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Content can go here.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40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hoto with Caption U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000" b="1" kern="1200" dirty="0">
                <a:solidFill>
                  <a:srgbClr val="1D7D5B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dirty="0" smtClean="0"/>
              <a:t>TITLE HERE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lang="en-US" sz="16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lv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Content can go here.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803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hoto with Caption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550362"/>
            <a:ext cx="5486400" cy="566738"/>
          </a:xfrm>
          <a:prstGeom prst="rect">
            <a:avLst/>
          </a:prstGeom>
        </p:spPr>
        <p:txBody>
          <a:bodyPr anchor="b"/>
          <a:lstStyle>
            <a:lvl1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000" b="1" kern="1200" dirty="0">
                <a:solidFill>
                  <a:srgbClr val="1D7D5B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dirty="0" smtClean="0"/>
              <a:t>TITLE HERE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007499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lang="en-US" sz="16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lv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1117100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Content can go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361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762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5" r:id="rId10"/>
    <p:sldLayoutId id="2147483672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665359" y="5836920"/>
            <a:ext cx="5211739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cs typeface="Arial" charset="0"/>
              </a:rPr>
              <a:t>Andrea Fortune, WSDOT Maintenance Policy Manager </a:t>
            </a:r>
            <a:endParaRPr lang="en-US" sz="1600" dirty="0">
              <a:cs typeface="Arial" charset="0"/>
            </a:endParaRP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1400" dirty="0" smtClean="0">
                <a:cs typeface="Arial" charset="0"/>
              </a:rPr>
              <a:t>September 19, 2018</a:t>
            </a:r>
            <a:endParaRPr lang="en-US" sz="1400" dirty="0"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6381" y="1439436"/>
            <a:ext cx="736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1D7D5B"/>
                </a:solidFill>
                <a:latin typeface="Arial Black"/>
                <a:cs typeface="Arial Black"/>
              </a:rPr>
              <a:t>Maintenance Peer Exchange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6381" y="2117876"/>
            <a:ext cx="8280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The Use of Technology to Support Maintenance Budgeting</a:t>
            </a:r>
            <a:endParaRPr lang="en-US" sz="2800" b="1" spc="3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5" name="Picture 4" descr="2010_July14 RSO Bike Shoot 06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15"/>
          <a:stretch/>
        </p:blipFill>
        <p:spPr>
          <a:xfrm>
            <a:off x="-275743" y="3041979"/>
            <a:ext cx="3254376" cy="1381126"/>
          </a:xfrm>
          <a:prstGeom prst="roundRect">
            <a:avLst>
              <a:gd name="adj" fmla="val 8034"/>
            </a:avLst>
          </a:prstGeom>
          <a:ln>
            <a:noFill/>
          </a:ln>
        </p:spPr>
      </p:pic>
      <p:pic>
        <p:nvPicPr>
          <p:cNvPr id="6" name="Picture 5" descr="Transit095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4387" y="3051668"/>
            <a:ext cx="2877215" cy="1378856"/>
          </a:xfrm>
          <a:prstGeom prst="roundRect">
            <a:avLst>
              <a:gd name="adj" fmla="val 8034"/>
            </a:avLst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Picture 7" descr="sr520.psd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647"/>
          <a:stretch/>
        </p:blipFill>
        <p:spPr>
          <a:xfrm>
            <a:off x="6170352" y="3031507"/>
            <a:ext cx="3396344" cy="1381760"/>
          </a:xfrm>
          <a:prstGeom prst="roundRect">
            <a:avLst>
              <a:gd name="adj" fmla="val 8034"/>
            </a:avLst>
          </a:prstGeom>
          <a:ln>
            <a:noFill/>
          </a:ln>
        </p:spPr>
      </p:pic>
      <p:pic>
        <p:nvPicPr>
          <p:cNvPr id="9" name="Picture 8" descr="use this ferry.psd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667"/>
          <a:stretch/>
        </p:blipFill>
        <p:spPr>
          <a:xfrm>
            <a:off x="-235214" y="4491100"/>
            <a:ext cx="1706880" cy="1381760"/>
          </a:xfrm>
          <a:prstGeom prst="roundRect">
            <a:avLst>
              <a:gd name="adj" fmla="val 8034"/>
            </a:avLst>
          </a:prstGeom>
          <a:ln>
            <a:noFill/>
          </a:ln>
        </p:spPr>
      </p:pic>
      <p:pic>
        <p:nvPicPr>
          <p:cNvPr id="10" name="Picture 9" descr="paving.jpg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4164" y="4482467"/>
            <a:ext cx="2875280" cy="1371600"/>
          </a:xfrm>
          <a:prstGeom prst="roundRect">
            <a:avLst>
              <a:gd name="adj" fmla="val 8034"/>
            </a:avLst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Picture 10" descr="Eastern_WA004.JPG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4281" y="4499093"/>
            <a:ext cx="2879092" cy="1373189"/>
          </a:xfrm>
          <a:prstGeom prst="roundRect">
            <a:avLst>
              <a:gd name="adj" fmla="val 8034"/>
            </a:avLst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565"/>
          <a:stretch/>
        </p:blipFill>
        <p:spPr>
          <a:xfrm>
            <a:off x="7674874" y="4460509"/>
            <a:ext cx="1746250" cy="1385888"/>
          </a:xfrm>
          <a:prstGeom prst="roundRect">
            <a:avLst>
              <a:gd name="adj" fmla="val 8034"/>
            </a:avLst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9524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941" y="138840"/>
            <a:ext cx="8229600" cy="1143000"/>
          </a:xfrm>
        </p:spPr>
        <p:txBody>
          <a:bodyPr/>
          <a:lstStyle/>
          <a:p>
            <a:r>
              <a:rPr lang="en-US" sz="3200" dirty="0" smtClean="0"/>
              <a:t>Budgeting Tool</a:t>
            </a:r>
            <a:endParaRPr lang="en-US" sz="32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539" y="742626"/>
            <a:ext cx="8540151" cy="246902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40" y="2899644"/>
            <a:ext cx="8540151" cy="360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252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Better Planning Work/Budget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388" y="974428"/>
            <a:ext cx="6998412" cy="52849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659944"/>
            <a:ext cx="4628600" cy="9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982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124"/>
          </a:xfrm>
        </p:spPr>
        <p:txBody>
          <a:bodyPr/>
          <a:lstStyle/>
          <a:p>
            <a:r>
              <a:rPr lang="en-US" dirty="0" smtClean="0"/>
              <a:t>Our Technology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166" y="905775"/>
            <a:ext cx="4245634" cy="2743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u="sng" dirty="0"/>
              <a:t>Maintenance </a:t>
            </a:r>
            <a:r>
              <a:rPr lang="en-US" sz="2800" u="sng" dirty="0" smtClean="0"/>
              <a:t>Division:</a:t>
            </a:r>
            <a:endParaRPr lang="en-US" sz="2800" u="sng" dirty="0"/>
          </a:p>
          <a:p>
            <a:pPr lvl="1"/>
            <a:r>
              <a:rPr lang="en-US" sz="2800" i="1" dirty="0" smtClean="0"/>
              <a:t>Joe Schmit</a:t>
            </a:r>
          </a:p>
          <a:p>
            <a:pPr lvl="1"/>
            <a:r>
              <a:rPr lang="en-US" sz="2800" i="1" dirty="0" smtClean="0"/>
              <a:t>Oai </a:t>
            </a:r>
            <a:r>
              <a:rPr lang="en-US" sz="2800" i="1" dirty="0"/>
              <a:t>Tang </a:t>
            </a:r>
            <a:endParaRPr lang="en-US" sz="2800" i="1" dirty="0" smtClean="0"/>
          </a:p>
          <a:p>
            <a:pPr lvl="1"/>
            <a:r>
              <a:rPr lang="en-US" sz="2800" i="1" dirty="0" smtClean="0"/>
              <a:t>Pete Burkhard</a:t>
            </a:r>
          </a:p>
          <a:p>
            <a:pPr lvl="1"/>
            <a:r>
              <a:rPr lang="en-US" sz="2800" i="1" dirty="0" smtClean="0"/>
              <a:t>Keisha Chinn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5774"/>
            <a:ext cx="4375030" cy="2613803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u="sng" dirty="0"/>
              <a:t>IT Division:</a:t>
            </a:r>
          </a:p>
          <a:p>
            <a:pPr lvl="1"/>
            <a:r>
              <a:rPr lang="en-US" sz="2800" i="1" dirty="0"/>
              <a:t>Josh Hudson </a:t>
            </a:r>
            <a:endParaRPr lang="en-US" sz="2800" i="1" dirty="0" smtClean="0"/>
          </a:p>
          <a:p>
            <a:pPr lvl="1"/>
            <a:r>
              <a:rPr lang="en-US" sz="2800" i="1" dirty="0" smtClean="0"/>
              <a:t>Brian </a:t>
            </a:r>
            <a:r>
              <a:rPr lang="en-US" sz="2800" i="1" dirty="0"/>
              <a:t>Blood </a:t>
            </a:r>
            <a:endParaRPr lang="en-US" sz="2800" i="1" dirty="0" smtClean="0"/>
          </a:p>
          <a:p>
            <a:pPr lvl="1"/>
            <a:r>
              <a:rPr lang="en-US" sz="2800" i="1" dirty="0" smtClean="0"/>
              <a:t>Reed Hunter</a:t>
            </a:r>
          </a:p>
          <a:p>
            <a:pPr lvl="1"/>
            <a:r>
              <a:rPr lang="en-US" sz="2800" i="1" dirty="0" smtClean="0"/>
              <a:t>Andrea Heryford</a:t>
            </a:r>
            <a:endParaRPr lang="en-US" sz="2800" i="1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2041" y="3450562"/>
            <a:ext cx="667684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+mn-lt"/>
              </a:rPr>
              <a:t>Regions:</a:t>
            </a:r>
          </a:p>
          <a:p>
            <a:pPr algn="ctr"/>
            <a:r>
              <a:rPr lang="en-US" sz="2800" i="1" dirty="0">
                <a:latin typeface="+mn-lt"/>
              </a:rPr>
              <a:t>Sage Jones - NWR</a:t>
            </a:r>
          </a:p>
          <a:p>
            <a:pPr algn="ctr"/>
            <a:r>
              <a:rPr lang="en-US" sz="2800" i="1" dirty="0"/>
              <a:t>Doug </a:t>
            </a:r>
            <a:r>
              <a:rPr lang="en-US" sz="2800" i="1" dirty="0"/>
              <a:t>Tanneburg</a:t>
            </a:r>
            <a:r>
              <a:rPr lang="en-US" sz="2800" i="1" dirty="0"/>
              <a:t> - NCR</a:t>
            </a:r>
          </a:p>
          <a:p>
            <a:pPr algn="ctr"/>
            <a:r>
              <a:rPr lang="en-US" sz="2800" i="1" dirty="0"/>
              <a:t>Daniel Pritchard - OR</a:t>
            </a:r>
          </a:p>
          <a:p>
            <a:pPr algn="ctr"/>
            <a:r>
              <a:rPr lang="en-US" sz="2800" i="1" dirty="0" smtClean="0">
                <a:latin typeface="+mn-lt"/>
              </a:rPr>
              <a:t>Dan </a:t>
            </a:r>
            <a:r>
              <a:rPr lang="en-US" sz="2800" i="1" dirty="0">
                <a:latin typeface="+mn-lt"/>
              </a:rPr>
              <a:t>Huynh - SWR</a:t>
            </a:r>
          </a:p>
          <a:p>
            <a:pPr algn="ctr"/>
            <a:r>
              <a:rPr lang="en-US" sz="2800" i="1" dirty="0" smtClean="0">
                <a:latin typeface="+mn-lt"/>
              </a:rPr>
              <a:t>Koen </a:t>
            </a:r>
            <a:r>
              <a:rPr lang="en-US" sz="2800" i="1" dirty="0">
                <a:latin typeface="+mn-lt"/>
              </a:rPr>
              <a:t>Swart </a:t>
            </a:r>
            <a:r>
              <a:rPr lang="en-US" sz="2800" i="1" dirty="0" smtClean="0">
                <a:latin typeface="+mn-lt"/>
              </a:rPr>
              <a:t>– SCR</a:t>
            </a:r>
          </a:p>
          <a:p>
            <a:pPr algn="ctr"/>
            <a:r>
              <a:rPr lang="en-US" sz="2800" i="1" dirty="0" smtClean="0"/>
              <a:t>Doug </a:t>
            </a:r>
            <a:r>
              <a:rPr lang="en-US" sz="2800" i="1" dirty="0"/>
              <a:t>Gow</a:t>
            </a:r>
            <a:r>
              <a:rPr lang="en-US" sz="2800" i="1" dirty="0"/>
              <a:t> - ER</a:t>
            </a:r>
          </a:p>
          <a:p>
            <a:pPr algn="ctr"/>
            <a:endParaRPr lang="en-US" sz="2800" i="1" dirty="0" smtClean="0">
              <a:latin typeface="+mn-lt"/>
            </a:endParaRPr>
          </a:p>
          <a:p>
            <a:pPr algn="ctr"/>
            <a:endParaRPr lang="en-US" sz="2800" i="1" dirty="0">
              <a:latin typeface="+mn-lt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00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91520"/>
          </a:xfrm>
        </p:spPr>
        <p:txBody>
          <a:bodyPr/>
          <a:lstStyle/>
          <a:p>
            <a:r>
              <a:rPr lang="en-US" sz="3200" dirty="0" smtClean="0"/>
              <a:t>What do they do?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778631" y="3572788"/>
            <a:ext cx="3145048" cy="1682774"/>
          </a:xfrm>
        </p:spPr>
        <p:txBody>
          <a:bodyPr/>
          <a:lstStyle/>
          <a:p>
            <a:r>
              <a:rPr lang="en-US" sz="2800" dirty="0" smtClean="0"/>
              <a:t>HATS / iPads </a:t>
            </a:r>
          </a:p>
          <a:p>
            <a:r>
              <a:rPr lang="en-US" sz="2800" dirty="0" smtClean="0"/>
              <a:t>Training &amp; Training  </a:t>
            </a:r>
            <a:r>
              <a:rPr lang="en-US" sz="2800" dirty="0"/>
              <a:t>V</a:t>
            </a:r>
            <a:r>
              <a:rPr lang="en-US" sz="2800" dirty="0" smtClean="0"/>
              <a:t>ideos 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8" name="Content Placehold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989" y="272453"/>
            <a:ext cx="4187690" cy="27724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112557"/>
            <a:ext cx="5132895" cy="32126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321" y="966158"/>
            <a:ext cx="4383484" cy="185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907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6816" y="142509"/>
            <a:ext cx="8229600" cy="691520"/>
          </a:xfrm>
        </p:spPr>
        <p:txBody>
          <a:bodyPr/>
          <a:lstStyle/>
          <a:p>
            <a:r>
              <a:rPr lang="en-US" sz="3200" dirty="0" smtClean="0"/>
              <a:t>What do they do?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0694" y="595168"/>
            <a:ext cx="4209069" cy="3379598"/>
          </a:xfrm>
        </p:spPr>
        <p:txBody>
          <a:bodyPr/>
          <a:lstStyle/>
          <a:p>
            <a:r>
              <a:rPr lang="en-US" sz="2000" dirty="0" smtClean="0"/>
              <a:t>Unmanned Aircraft Systems (UAS) </a:t>
            </a:r>
          </a:p>
          <a:p>
            <a:r>
              <a:rPr lang="en-US" sz="2000" dirty="0" smtClean="0"/>
              <a:t>Automatic Vehicle Location (AVL)</a:t>
            </a:r>
          </a:p>
          <a:p>
            <a:r>
              <a:rPr lang="en-US" sz="2000" dirty="0" smtClean="0"/>
              <a:t>Road &amp; Weather Information Systems (RWIS)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3" y="2918054"/>
            <a:ext cx="5036107" cy="3574821"/>
          </a:xfrm>
          <a:prstGeom prst="rect">
            <a:avLst/>
          </a:prstGeom>
        </p:spPr>
      </p:pic>
      <p:pic>
        <p:nvPicPr>
          <p:cNvPr id="9" name="Content Placeholder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16" y="2715393"/>
            <a:ext cx="3654656" cy="38022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9897" y="180217"/>
            <a:ext cx="4317483" cy="273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569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Maintenance Management Systems</a:t>
            </a:r>
            <a:endParaRPr lang="en-US" sz="32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7964905"/>
              </p:ext>
            </p:extLst>
          </p:nvPr>
        </p:nvGraphicFramePr>
        <p:xfrm>
          <a:off x="112143" y="1112808"/>
          <a:ext cx="8229600" cy="5013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8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HATS / iPads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11462"/>
            <a:ext cx="8229600" cy="5498765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  <a:defRPr/>
            </a:pPr>
            <a:r>
              <a:rPr lang="en-US" sz="2800" dirty="0"/>
              <a:t>Field data collection tool </a:t>
            </a:r>
          </a:p>
          <a:p>
            <a:pPr marL="342900" lvl="1" indent="-342900">
              <a:buFont typeface="Arial" charset="0"/>
              <a:buChar char="•"/>
              <a:defRPr/>
            </a:pPr>
            <a:r>
              <a:rPr lang="en-US" sz="2800" dirty="0"/>
              <a:t>Inventory of Features </a:t>
            </a:r>
            <a:r>
              <a:rPr lang="en-US" sz="2800" dirty="0" smtClean="0"/>
              <a:t>&amp; </a:t>
            </a:r>
            <a:r>
              <a:rPr lang="en-US" sz="2800" dirty="0"/>
              <a:t>Maintenance </a:t>
            </a:r>
            <a:r>
              <a:rPr lang="en-US" sz="2800" dirty="0" smtClean="0"/>
              <a:t>Activities</a:t>
            </a:r>
          </a:p>
          <a:p>
            <a:pPr marL="342900" lvl="1" indent="-342900">
              <a:buFont typeface="Arial" charset="0"/>
              <a:buChar char="•"/>
              <a:defRPr/>
            </a:pPr>
            <a:r>
              <a:rPr lang="en-US" sz="2800" dirty="0" smtClean="0"/>
              <a:t>Basic </a:t>
            </a:r>
            <a:r>
              <a:rPr lang="en-US" sz="2800" dirty="0"/>
              <a:t>map </a:t>
            </a:r>
            <a:r>
              <a:rPr lang="en-US" sz="2800" dirty="0" smtClean="0"/>
              <a:t>interaction</a:t>
            </a:r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r>
              <a:rPr lang="en-US" sz="2800" dirty="0" smtClean="0"/>
              <a:t>WSDOT internally developed </a:t>
            </a:r>
            <a:r>
              <a:rPr lang="en-US" sz="2800" dirty="0"/>
              <a:t>i</a:t>
            </a:r>
            <a:r>
              <a:rPr lang="en-US" sz="2800" dirty="0" smtClean="0"/>
              <a:t>OS and Web Apps </a:t>
            </a:r>
            <a:endParaRPr lang="en-US" sz="2800" dirty="0"/>
          </a:p>
          <a:p>
            <a:pPr lvl="1">
              <a:defRPr/>
            </a:pPr>
            <a:r>
              <a:rPr lang="en-US" sz="2800" dirty="0" smtClean="0"/>
              <a:t>Native iOS App (ArcGIS and Swift)</a:t>
            </a:r>
          </a:p>
          <a:p>
            <a:pPr lvl="1">
              <a:defRPr/>
            </a:pPr>
            <a:r>
              <a:rPr lang="en-US" sz="2800" dirty="0" smtClean="0"/>
              <a:t>SQL Database</a:t>
            </a:r>
          </a:p>
          <a:p>
            <a:pPr>
              <a:defRPr/>
            </a:pPr>
            <a:endParaRPr lang="en-US" sz="2800" dirty="0" smtClean="0"/>
          </a:p>
          <a:p>
            <a:pPr>
              <a:defRPr/>
            </a:pPr>
            <a:r>
              <a:rPr lang="en-US" sz="2800" dirty="0" smtClean="0"/>
              <a:t>Wireless connectivity in Maintenance sheds</a:t>
            </a:r>
          </a:p>
          <a:p>
            <a:pPr lvl="1">
              <a:defRPr/>
            </a:pPr>
            <a:r>
              <a:rPr lang="en-US" sz="2800" dirty="0" smtClean="0"/>
              <a:t>iPads work offline and sync in sheds</a:t>
            </a:r>
          </a:p>
          <a:p>
            <a:pPr marL="457200" lvl="1" indent="0">
              <a:buNone/>
              <a:defRPr/>
            </a:pPr>
            <a:endParaRPr lang="en-US" sz="2800" dirty="0"/>
          </a:p>
          <a:p>
            <a:pPr>
              <a:defRPr/>
            </a:pPr>
            <a:endParaRPr lang="en-US" sz="2800" dirty="0"/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US" sz="2800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356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82" y="26886"/>
            <a:ext cx="8625527" cy="646598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4191C-EF2A-F94F-A5C0-0E30C4EFCC2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75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HATS Dashboards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357811"/>
            <a:ext cx="8173374" cy="19803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527839"/>
            <a:ext cx="8173374" cy="19231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975697"/>
            <a:ext cx="8173374" cy="11924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1756746"/>
            <a:ext cx="5172323" cy="60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15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663" y="114379"/>
            <a:ext cx="8229600" cy="1143000"/>
          </a:xfrm>
        </p:spPr>
        <p:txBody>
          <a:bodyPr/>
          <a:lstStyle/>
          <a:p>
            <a:r>
              <a:rPr lang="en-US" sz="3200" dirty="0" smtClean="0"/>
              <a:t>Cost Estimating Tool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A1B390-8C00-49C7-BEED-470B249615B6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582" y="667026"/>
            <a:ext cx="4807059" cy="583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1435"/>
      </p:ext>
    </p:extLst>
  </p:cSld>
  <p:clrMapOvr>
    <a:masterClrMapping/>
  </p:clrMapOvr>
</p:sld>
</file>

<file path=ppt/theme/theme1.xml><?xml version="1.0" encoding="utf-8"?>
<a:theme xmlns:a="http://schemas.openxmlformats.org/drawingml/2006/main" name="WSDOT_PP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WSDOT_PPT_TEMPLATE.potx [Read-Only]" id="{41AB7752-62F8-4D9A-B8D8-99A861625EAD}" vid="{8EA948E7-FA63-46AB-B463-719486BE8B24}"/>
    </a:ext>
  </a:extLst>
</a:theme>
</file>

<file path=ppt/theme/theme2.xml><?xml version="1.0" encoding="utf-8"?>
<a:theme xmlns:a="http://schemas.openxmlformats.org/drawingml/2006/main" name="WSDOT CONTENT SLID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WSDOT_PPT_TEMPLATE.potx [Read-Only]" id="{41AB7752-62F8-4D9A-B8D8-99A861625EAD}" vid="{B062014C-46F8-48D0-A6C6-ABE2A8E1ABAC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WSDOT_PPT_TEMPLATE</Template>
  <TotalTime>2171</TotalTime>
  <Words>336</Words>
  <Application>Microsoft Office PowerPoint</Application>
  <PresentationFormat>On-screen Show (4:3)</PresentationFormat>
  <Paragraphs>84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ヒラギノ角ゴ Pro W3</vt:lpstr>
      <vt:lpstr>WSDOT_PPT_TEMPLATE</vt:lpstr>
      <vt:lpstr>WSDOT CONTENT SLIDES</vt:lpstr>
      <vt:lpstr>PowerPoint Presentation</vt:lpstr>
      <vt:lpstr>Our Technology Team</vt:lpstr>
      <vt:lpstr>What do they do?</vt:lpstr>
      <vt:lpstr>What do they do?</vt:lpstr>
      <vt:lpstr>Maintenance Management Systems</vt:lpstr>
      <vt:lpstr>HATS / iPads </vt:lpstr>
      <vt:lpstr>PowerPoint Presentation</vt:lpstr>
      <vt:lpstr>HATS Dashboards  </vt:lpstr>
      <vt:lpstr>Cost Estimating Tool</vt:lpstr>
      <vt:lpstr>Budgeting Tool</vt:lpstr>
      <vt:lpstr>Better Planning Work/Budget</vt:lpstr>
    </vt:vector>
  </TitlesOfParts>
  <Company>WSDOT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Fortune, Andrea</dc:creator>
  <cp:lastModifiedBy>Fortune, Andrea</cp:lastModifiedBy>
  <cp:revision>48</cp:revision>
  <cp:lastPrinted>2015-12-15T18:11:53Z</cp:lastPrinted>
  <dcterms:created xsi:type="dcterms:W3CDTF">2018-08-24T16:04:23Z</dcterms:created>
  <dcterms:modified xsi:type="dcterms:W3CDTF">2018-09-14T21:21:51Z</dcterms:modified>
</cp:coreProperties>
</file>