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15.jpg" ContentType="image/png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64" r:id="rId2"/>
    <p:sldId id="326" r:id="rId3"/>
    <p:sldId id="286" r:id="rId4"/>
    <p:sldId id="314" r:id="rId5"/>
    <p:sldId id="324" r:id="rId6"/>
    <p:sldId id="316" r:id="rId7"/>
    <p:sldId id="317" r:id="rId8"/>
    <p:sldId id="328" r:id="rId9"/>
    <p:sldId id="322" r:id="rId10"/>
    <p:sldId id="327" r:id="rId11"/>
    <p:sldId id="319" r:id="rId12"/>
    <p:sldId id="320" r:id="rId13"/>
    <p:sldId id="321" r:id="rId14"/>
    <p:sldId id="331" r:id="rId15"/>
    <p:sldId id="315" r:id="rId16"/>
    <p:sldId id="332" r:id="rId17"/>
    <p:sldId id="325" r:id="rId18"/>
    <p:sldId id="33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A321"/>
    <a:srgbClr val="AEB3B6"/>
    <a:srgbClr val="5C656C"/>
    <a:srgbClr val="48545D"/>
    <a:srgbClr val="0287D6"/>
    <a:srgbClr val="C6C9CA"/>
    <a:srgbClr val="010E5D"/>
    <a:srgbClr val="FFC600"/>
    <a:srgbClr val="1D3D7F"/>
    <a:srgbClr val="EC5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640" autoAdjust="0"/>
  </p:normalViewPr>
  <p:slideViewPr>
    <p:cSldViewPr snapToGrid="0" snapToObjects="1"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F9E6C9-F768-40CD-9E74-ED0EC02EFECA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040F89-12BB-40BF-AB9F-A38DCE38DC5D}">
      <dgm:prSet phldrT="[Text]"/>
      <dgm:spPr/>
      <dgm:t>
        <a:bodyPr/>
        <a:lstStyle/>
        <a:p>
          <a:r>
            <a:rPr lang="en-US" dirty="0" smtClean="0"/>
            <a:t>ESRI</a:t>
          </a:r>
        </a:p>
        <a:p>
          <a:r>
            <a:rPr lang="en-US" dirty="0" smtClean="0"/>
            <a:t>Asset Inventory</a:t>
          </a:r>
          <a:endParaRPr lang="en-US" dirty="0"/>
        </a:p>
      </dgm:t>
    </dgm:pt>
    <dgm:pt modelId="{12F4C1A3-16FD-43AC-B650-A6B0C676B7AD}" type="parTrans" cxnId="{14D5FFE3-9A6F-4528-BD71-6B62FB029975}">
      <dgm:prSet/>
      <dgm:spPr/>
      <dgm:t>
        <a:bodyPr/>
        <a:lstStyle/>
        <a:p>
          <a:endParaRPr lang="en-US"/>
        </a:p>
      </dgm:t>
    </dgm:pt>
    <dgm:pt modelId="{69689FF5-40CB-4842-8619-BB96CB91D40A}" type="sibTrans" cxnId="{14D5FFE3-9A6F-4528-BD71-6B62FB029975}">
      <dgm:prSet/>
      <dgm:spPr/>
      <dgm:t>
        <a:bodyPr/>
        <a:lstStyle/>
        <a:p>
          <a:endParaRPr lang="en-US"/>
        </a:p>
      </dgm:t>
    </dgm:pt>
    <dgm:pt modelId="{A99A8B29-1A72-41EE-9E73-80F61E7C7E44}">
      <dgm:prSet phldrT="[Text]"/>
      <dgm:spPr/>
      <dgm:t>
        <a:bodyPr/>
        <a:lstStyle/>
        <a:p>
          <a:r>
            <a:rPr lang="en-US" dirty="0" smtClean="0"/>
            <a:t>SAP Plant Maintenance</a:t>
          </a:r>
        </a:p>
        <a:p>
          <a:r>
            <a:rPr lang="en-US" dirty="0" smtClean="0"/>
            <a:t>MMS</a:t>
          </a:r>
          <a:endParaRPr lang="en-US" dirty="0"/>
        </a:p>
      </dgm:t>
    </dgm:pt>
    <dgm:pt modelId="{929A4EAD-C492-4959-B790-AC2B831B7B38}" type="parTrans" cxnId="{536F3F09-B029-48CD-92AF-4147DE4E7B33}">
      <dgm:prSet/>
      <dgm:spPr/>
      <dgm:t>
        <a:bodyPr/>
        <a:lstStyle/>
        <a:p>
          <a:endParaRPr lang="en-US"/>
        </a:p>
      </dgm:t>
    </dgm:pt>
    <dgm:pt modelId="{02DBB616-CD17-4B45-AB53-8499F62FFBA7}" type="sibTrans" cxnId="{536F3F09-B029-48CD-92AF-4147DE4E7B33}">
      <dgm:prSet/>
      <dgm:spPr/>
      <dgm:t>
        <a:bodyPr/>
        <a:lstStyle/>
        <a:p>
          <a:endParaRPr lang="en-US"/>
        </a:p>
      </dgm:t>
    </dgm:pt>
    <dgm:pt modelId="{D4976047-78E9-471B-A985-FFF1CF35A77D}">
      <dgm:prSet phldrT="[Text]"/>
      <dgm:spPr/>
      <dgm:t>
        <a:bodyPr/>
        <a:lstStyle/>
        <a:p>
          <a:r>
            <a:rPr lang="en-US" dirty="0" smtClean="0"/>
            <a:t>Data Extraction</a:t>
          </a:r>
          <a:endParaRPr lang="en-US" dirty="0"/>
        </a:p>
      </dgm:t>
    </dgm:pt>
    <dgm:pt modelId="{70DB04EA-1EEB-43AB-94C2-11275ACE1311}" type="parTrans" cxnId="{04697B45-2120-4368-B998-EECF4DE6DE13}">
      <dgm:prSet/>
      <dgm:spPr/>
      <dgm:t>
        <a:bodyPr/>
        <a:lstStyle/>
        <a:p>
          <a:endParaRPr lang="en-US"/>
        </a:p>
      </dgm:t>
    </dgm:pt>
    <dgm:pt modelId="{F9AC2F79-FEA8-494D-979F-836C2AEC6C39}" type="sibTrans" cxnId="{04697B45-2120-4368-B998-EECF4DE6DE13}">
      <dgm:prSet/>
      <dgm:spPr/>
      <dgm:t>
        <a:bodyPr/>
        <a:lstStyle/>
        <a:p>
          <a:endParaRPr lang="en-US"/>
        </a:p>
      </dgm:t>
    </dgm:pt>
    <dgm:pt modelId="{FF32C42F-9791-4126-A0EF-7E52DF9263FC}">
      <dgm:prSet phldrT="[Text]"/>
      <dgm:spPr/>
      <dgm:t>
        <a:bodyPr/>
        <a:lstStyle/>
        <a:p>
          <a:r>
            <a:rPr lang="en-US" dirty="0" smtClean="0"/>
            <a:t>Partners</a:t>
          </a:r>
          <a:endParaRPr lang="en-US" dirty="0"/>
        </a:p>
      </dgm:t>
    </dgm:pt>
    <dgm:pt modelId="{5242967D-D0AE-4CB9-B3F0-00F4538F761B}" type="parTrans" cxnId="{C748F02F-2658-405B-87B7-74F4ABFABAD4}">
      <dgm:prSet/>
      <dgm:spPr/>
      <dgm:t>
        <a:bodyPr/>
        <a:lstStyle/>
        <a:p>
          <a:endParaRPr lang="en-US"/>
        </a:p>
      </dgm:t>
    </dgm:pt>
    <dgm:pt modelId="{E0237851-F2D7-427F-9413-C738D4EEB038}" type="sibTrans" cxnId="{C748F02F-2658-405B-87B7-74F4ABFABAD4}">
      <dgm:prSet/>
      <dgm:spPr/>
      <dgm:t>
        <a:bodyPr/>
        <a:lstStyle/>
        <a:p>
          <a:endParaRPr lang="en-US"/>
        </a:p>
      </dgm:t>
    </dgm:pt>
    <dgm:pt modelId="{3FC80260-93DE-4331-A878-CA1B441831F9}">
      <dgm:prSet phldrT="[Text]"/>
      <dgm:spPr/>
      <dgm:t>
        <a:bodyPr/>
        <a:lstStyle/>
        <a:p>
          <a:r>
            <a:rPr lang="en-US" dirty="0" smtClean="0"/>
            <a:t>LOS Dashboards</a:t>
          </a:r>
          <a:endParaRPr lang="en-US" dirty="0"/>
        </a:p>
      </dgm:t>
    </dgm:pt>
    <dgm:pt modelId="{0FA8699B-5FF2-4F0A-A7CE-6703088013D5}" type="parTrans" cxnId="{89FA246E-DE85-4D92-821E-C3EF0868088D}">
      <dgm:prSet/>
      <dgm:spPr/>
      <dgm:t>
        <a:bodyPr/>
        <a:lstStyle/>
        <a:p>
          <a:endParaRPr lang="en-US"/>
        </a:p>
      </dgm:t>
    </dgm:pt>
    <dgm:pt modelId="{0B6CCD2F-D7BF-4F98-AAC8-63DFE9761CCF}" type="sibTrans" cxnId="{89FA246E-DE85-4D92-821E-C3EF0868088D}">
      <dgm:prSet/>
      <dgm:spPr/>
      <dgm:t>
        <a:bodyPr/>
        <a:lstStyle/>
        <a:p>
          <a:endParaRPr lang="en-US"/>
        </a:p>
      </dgm:t>
    </dgm:pt>
    <dgm:pt modelId="{8AB4150A-35CC-49D3-9223-F257EF50A3B3}">
      <dgm:prSet phldrT="[Text]"/>
      <dgm:spPr/>
      <dgm:t>
        <a:bodyPr/>
        <a:lstStyle/>
        <a:p>
          <a:r>
            <a:rPr lang="en-US" dirty="0" smtClean="0"/>
            <a:t>SAP MLOS</a:t>
          </a:r>
        </a:p>
        <a:p>
          <a:r>
            <a:rPr lang="en-US" dirty="0" smtClean="0"/>
            <a:t>Budget</a:t>
          </a:r>
          <a:endParaRPr lang="en-US" dirty="0"/>
        </a:p>
      </dgm:t>
    </dgm:pt>
    <dgm:pt modelId="{B0D1743F-9CD1-489A-B48C-2629A45FEECC}" type="parTrans" cxnId="{E5704E67-7370-4241-8788-23CF9BBC0010}">
      <dgm:prSet/>
      <dgm:spPr/>
      <dgm:t>
        <a:bodyPr/>
        <a:lstStyle/>
        <a:p>
          <a:endParaRPr lang="en-US"/>
        </a:p>
      </dgm:t>
    </dgm:pt>
    <dgm:pt modelId="{D71D5A4C-5400-4E44-8B7F-E39EF45BF37F}" type="sibTrans" cxnId="{E5704E67-7370-4241-8788-23CF9BBC0010}">
      <dgm:prSet/>
      <dgm:spPr/>
      <dgm:t>
        <a:bodyPr/>
        <a:lstStyle/>
        <a:p>
          <a:endParaRPr lang="en-US"/>
        </a:p>
      </dgm:t>
    </dgm:pt>
    <dgm:pt modelId="{CC143435-54C2-470C-854F-761215B4EFFB}">
      <dgm:prSet phldrT="[Text]"/>
      <dgm:spPr/>
      <dgm:t>
        <a:bodyPr/>
        <a:lstStyle/>
        <a:p>
          <a:r>
            <a:rPr lang="en-US" dirty="0" smtClean="0"/>
            <a:t>SAP Work Manager</a:t>
          </a:r>
        </a:p>
        <a:p>
          <a:r>
            <a:rPr lang="en-US" dirty="0" smtClean="0"/>
            <a:t>Mobile MMS</a:t>
          </a:r>
          <a:endParaRPr lang="en-US" dirty="0"/>
        </a:p>
      </dgm:t>
    </dgm:pt>
    <dgm:pt modelId="{D1A1E61C-4877-41A4-B257-5BFF4337360D}" type="parTrans" cxnId="{AC1C9F1E-A53C-48E5-AB1F-5B387A778240}">
      <dgm:prSet/>
      <dgm:spPr/>
      <dgm:t>
        <a:bodyPr/>
        <a:lstStyle/>
        <a:p>
          <a:endParaRPr lang="en-US"/>
        </a:p>
      </dgm:t>
    </dgm:pt>
    <dgm:pt modelId="{B545A52A-A9CC-4F00-A2A6-4B2EEEE70105}" type="sibTrans" cxnId="{AC1C9F1E-A53C-48E5-AB1F-5B387A778240}">
      <dgm:prSet/>
      <dgm:spPr/>
      <dgm:t>
        <a:bodyPr/>
        <a:lstStyle/>
        <a:p>
          <a:endParaRPr lang="en-US"/>
        </a:p>
      </dgm:t>
    </dgm:pt>
    <dgm:pt modelId="{82E56AE2-5033-4A69-9AF5-5BC65A4494D1}" type="pres">
      <dgm:prSet presAssocID="{32F9E6C9-F768-40CD-9E74-ED0EC02EFEC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65AAD8C-A4DE-46E4-AFC0-B19E0566910F}" type="pres">
      <dgm:prSet presAssocID="{FD040F89-12BB-40BF-AB9F-A38DCE38DC5D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en-US"/>
        </a:p>
      </dgm:t>
    </dgm:pt>
    <dgm:pt modelId="{9A66F270-732D-43CE-9FA3-28D32AE66E3C}" type="pres">
      <dgm:prSet presAssocID="{A99A8B29-1A72-41EE-9E73-80F61E7C7E44}" presName="Accent1" presStyleCnt="0"/>
      <dgm:spPr/>
    </dgm:pt>
    <dgm:pt modelId="{6BCA80AA-BAA2-45D7-AF99-12BBC6AE6589}" type="pres">
      <dgm:prSet presAssocID="{A99A8B29-1A72-41EE-9E73-80F61E7C7E44}" presName="Accent" presStyleLbl="bgShp" presStyleIdx="0" presStyleCnt="6"/>
      <dgm:spPr/>
    </dgm:pt>
    <dgm:pt modelId="{7A05CC76-805C-489A-916E-75795E6CFCA5}" type="pres">
      <dgm:prSet presAssocID="{A99A8B29-1A72-41EE-9E73-80F61E7C7E44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4B54B9-9897-49B1-9561-9BDDECC25A72}" type="pres">
      <dgm:prSet presAssocID="{D4976047-78E9-471B-A985-FFF1CF35A77D}" presName="Accent2" presStyleCnt="0"/>
      <dgm:spPr/>
    </dgm:pt>
    <dgm:pt modelId="{7E30DDF5-2134-44F3-807F-A34E4E4FED3E}" type="pres">
      <dgm:prSet presAssocID="{D4976047-78E9-471B-A985-FFF1CF35A77D}" presName="Accent" presStyleLbl="bgShp" presStyleIdx="1" presStyleCnt="6"/>
      <dgm:spPr/>
    </dgm:pt>
    <dgm:pt modelId="{3FD980CA-B45D-44B0-9536-2232F6AD89EC}" type="pres">
      <dgm:prSet presAssocID="{D4976047-78E9-471B-A985-FFF1CF35A77D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DFCA88-870D-4D1B-BC26-6E35E836AC32}" type="pres">
      <dgm:prSet presAssocID="{FF32C42F-9791-4126-A0EF-7E52DF9263FC}" presName="Accent3" presStyleCnt="0"/>
      <dgm:spPr/>
    </dgm:pt>
    <dgm:pt modelId="{BE355401-5C73-48E3-95A5-2E3ABCE266DA}" type="pres">
      <dgm:prSet presAssocID="{FF32C42F-9791-4126-A0EF-7E52DF9263FC}" presName="Accent" presStyleLbl="bgShp" presStyleIdx="2" presStyleCnt="6"/>
      <dgm:spPr/>
    </dgm:pt>
    <dgm:pt modelId="{D6821C37-1359-4906-B6B9-2F501E6FDD63}" type="pres">
      <dgm:prSet presAssocID="{FF32C42F-9791-4126-A0EF-7E52DF9263FC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7721A8-C2EB-45D3-A211-D5CFD8EC447D}" type="pres">
      <dgm:prSet presAssocID="{3FC80260-93DE-4331-A878-CA1B441831F9}" presName="Accent4" presStyleCnt="0"/>
      <dgm:spPr/>
    </dgm:pt>
    <dgm:pt modelId="{A7D695B8-CFC2-4839-9898-790DCD36D742}" type="pres">
      <dgm:prSet presAssocID="{3FC80260-93DE-4331-A878-CA1B441831F9}" presName="Accent" presStyleLbl="bgShp" presStyleIdx="3" presStyleCnt="6"/>
      <dgm:spPr/>
    </dgm:pt>
    <dgm:pt modelId="{D95F2FF4-3E6D-48F3-B9B5-3FE3759FFC51}" type="pres">
      <dgm:prSet presAssocID="{3FC80260-93DE-4331-A878-CA1B441831F9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55C490-E186-45E7-9AAC-EC0C5E0199B0}" type="pres">
      <dgm:prSet presAssocID="{8AB4150A-35CC-49D3-9223-F257EF50A3B3}" presName="Accent5" presStyleCnt="0"/>
      <dgm:spPr/>
    </dgm:pt>
    <dgm:pt modelId="{27CBD221-0FE9-43B0-A4EA-A72E9FCAC531}" type="pres">
      <dgm:prSet presAssocID="{8AB4150A-35CC-49D3-9223-F257EF50A3B3}" presName="Accent" presStyleLbl="bgShp" presStyleIdx="4" presStyleCnt="6"/>
      <dgm:spPr/>
    </dgm:pt>
    <dgm:pt modelId="{DC87A8EF-985A-4FE0-9AA3-C78DC1E0A8E7}" type="pres">
      <dgm:prSet presAssocID="{8AB4150A-35CC-49D3-9223-F257EF50A3B3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0A8FC0-E1DE-4D3E-9827-B5F1C0B105F3}" type="pres">
      <dgm:prSet presAssocID="{CC143435-54C2-470C-854F-761215B4EFFB}" presName="Accent6" presStyleCnt="0"/>
      <dgm:spPr/>
    </dgm:pt>
    <dgm:pt modelId="{9CE4B4C2-15C0-4F1E-9103-B60DB0CF5317}" type="pres">
      <dgm:prSet presAssocID="{CC143435-54C2-470C-854F-761215B4EFFB}" presName="Accent" presStyleLbl="bgShp" presStyleIdx="5" presStyleCnt="6"/>
      <dgm:spPr/>
    </dgm:pt>
    <dgm:pt modelId="{BC896B8F-E8E9-4D66-AC9F-10AA1DFC9488}" type="pres">
      <dgm:prSet presAssocID="{CC143435-54C2-470C-854F-761215B4EFFB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770439-75D8-4C6D-85D8-D3896B8D23F5}" type="presOf" srcId="{8AB4150A-35CC-49D3-9223-F257EF50A3B3}" destId="{DC87A8EF-985A-4FE0-9AA3-C78DC1E0A8E7}" srcOrd="0" destOrd="0" presId="urn:microsoft.com/office/officeart/2011/layout/HexagonRadial"/>
    <dgm:cxn modelId="{536F3F09-B029-48CD-92AF-4147DE4E7B33}" srcId="{FD040F89-12BB-40BF-AB9F-A38DCE38DC5D}" destId="{A99A8B29-1A72-41EE-9E73-80F61E7C7E44}" srcOrd="0" destOrd="0" parTransId="{929A4EAD-C492-4959-B790-AC2B831B7B38}" sibTransId="{02DBB616-CD17-4B45-AB53-8499F62FFBA7}"/>
    <dgm:cxn modelId="{6AEB460D-9C4C-4AE7-BBE9-AD62471D2B85}" type="presOf" srcId="{FD040F89-12BB-40BF-AB9F-A38DCE38DC5D}" destId="{265AAD8C-A4DE-46E4-AFC0-B19E0566910F}" srcOrd="0" destOrd="0" presId="urn:microsoft.com/office/officeart/2011/layout/HexagonRadial"/>
    <dgm:cxn modelId="{1BF535D2-39B4-4B7B-81C3-E41FF25E6506}" type="presOf" srcId="{32F9E6C9-F768-40CD-9E74-ED0EC02EFECA}" destId="{82E56AE2-5033-4A69-9AF5-5BC65A4494D1}" srcOrd="0" destOrd="0" presId="urn:microsoft.com/office/officeart/2011/layout/HexagonRadial"/>
    <dgm:cxn modelId="{964A1FC8-02B5-4A93-BC00-B516BA4AD163}" type="presOf" srcId="{FF32C42F-9791-4126-A0EF-7E52DF9263FC}" destId="{D6821C37-1359-4906-B6B9-2F501E6FDD63}" srcOrd="0" destOrd="0" presId="urn:microsoft.com/office/officeart/2011/layout/HexagonRadial"/>
    <dgm:cxn modelId="{5CA78C62-3462-43E9-988D-C21FADCF558E}" type="presOf" srcId="{CC143435-54C2-470C-854F-761215B4EFFB}" destId="{BC896B8F-E8E9-4D66-AC9F-10AA1DFC9488}" srcOrd="0" destOrd="0" presId="urn:microsoft.com/office/officeart/2011/layout/HexagonRadial"/>
    <dgm:cxn modelId="{14D5FFE3-9A6F-4528-BD71-6B62FB029975}" srcId="{32F9E6C9-F768-40CD-9E74-ED0EC02EFECA}" destId="{FD040F89-12BB-40BF-AB9F-A38DCE38DC5D}" srcOrd="0" destOrd="0" parTransId="{12F4C1A3-16FD-43AC-B650-A6B0C676B7AD}" sibTransId="{69689FF5-40CB-4842-8619-BB96CB91D40A}"/>
    <dgm:cxn modelId="{CB21112C-8CA0-44CD-B1D5-F1F454E0A3E2}" type="presOf" srcId="{D4976047-78E9-471B-A985-FFF1CF35A77D}" destId="{3FD980CA-B45D-44B0-9536-2232F6AD89EC}" srcOrd="0" destOrd="0" presId="urn:microsoft.com/office/officeart/2011/layout/HexagonRadial"/>
    <dgm:cxn modelId="{E5704E67-7370-4241-8788-23CF9BBC0010}" srcId="{FD040F89-12BB-40BF-AB9F-A38DCE38DC5D}" destId="{8AB4150A-35CC-49D3-9223-F257EF50A3B3}" srcOrd="4" destOrd="0" parTransId="{B0D1743F-9CD1-489A-B48C-2629A45FEECC}" sibTransId="{D71D5A4C-5400-4E44-8B7F-E39EF45BF37F}"/>
    <dgm:cxn modelId="{C748F02F-2658-405B-87B7-74F4ABFABAD4}" srcId="{FD040F89-12BB-40BF-AB9F-A38DCE38DC5D}" destId="{FF32C42F-9791-4126-A0EF-7E52DF9263FC}" srcOrd="2" destOrd="0" parTransId="{5242967D-D0AE-4CB9-B3F0-00F4538F761B}" sibTransId="{E0237851-F2D7-427F-9413-C738D4EEB038}"/>
    <dgm:cxn modelId="{89FA246E-DE85-4D92-821E-C3EF0868088D}" srcId="{FD040F89-12BB-40BF-AB9F-A38DCE38DC5D}" destId="{3FC80260-93DE-4331-A878-CA1B441831F9}" srcOrd="3" destOrd="0" parTransId="{0FA8699B-5FF2-4F0A-A7CE-6703088013D5}" sibTransId="{0B6CCD2F-D7BF-4F98-AAC8-63DFE9761CCF}"/>
    <dgm:cxn modelId="{41CC9171-76B4-459E-852F-47C381E2BA8C}" type="presOf" srcId="{A99A8B29-1A72-41EE-9E73-80F61E7C7E44}" destId="{7A05CC76-805C-489A-916E-75795E6CFCA5}" srcOrd="0" destOrd="0" presId="urn:microsoft.com/office/officeart/2011/layout/HexagonRadial"/>
    <dgm:cxn modelId="{AC1C9F1E-A53C-48E5-AB1F-5B387A778240}" srcId="{FD040F89-12BB-40BF-AB9F-A38DCE38DC5D}" destId="{CC143435-54C2-470C-854F-761215B4EFFB}" srcOrd="5" destOrd="0" parTransId="{D1A1E61C-4877-41A4-B257-5BFF4337360D}" sibTransId="{B545A52A-A9CC-4F00-A2A6-4B2EEEE70105}"/>
    <dgm:cxn modelId="{5F9DE9CF-101A-4214-B671-285191BB209E}" type="presOf" srcId="{3FC80260-93DE-4331-A878-CA1B441831F9}" destId="{D95F2FF4-3E6D-48F3-B9B5-3FE3759FFC51}" srcOrd="0" destOrd="0" presId="urn:microsoft.com/office/officeart/2011/layout/HexagonRadial"/>
    <dgm:cxn modelId="{04697B45-2120-4368-B998-EECF4DE6DE13}" srcId="{FD040F89-12BB-40BF-AB9F-A38DCE38DC5D}" destId="{D4976047-78E9-471B-A985-FFF1CF35A77D}" srcOrd="1" destOrd="0" parTransId="{70DB04EA-1EEB-43AB-94C2-11275ACE1311}" sibTransId="{F9AC2F79-FEA8-494D-979F-836C2AEC6C39}"/>
    <dgm:cxn modelId="{416F57D5-BEFE-4823-A443-7AB6E360F9B2}" type="presParOf" srcId="{82E56AE2-5033-4A69-9AF5-5BC65A4494D1}" destId="{265AAD8C-A4DE-46E4-AFC0-B19E0566910F}" srcOrd="0" destOrd="0" presId="urn:microsoft.com/office/officeart/2011/layout/HexagonRadial"/>
    <dgm:cxn modelId="{A0CD6D68-FDE6-4A31-90DD-C34EFD769B70}" type="presParOf" srcId="{82E56AE2-5033-4A69-9AF5-5BC65A4494D1}" destId="{9A66F270-732D-43CE-9FA3-28D32AE66E3C}" srcOrd="1" destOrd="0" presId="urn:microsoft.com/office/officeart/2011/layout/HexagonRadial"/>
    <dgm:cxn modelId="{3ED44A54-D9C1-4434-9D2D-2C111531889B}" type="presParOf" srcId="{9A66F270-732D-43CE-9FA3-28D32AE66E3C}" destId="{6BCA80AA-BAA2-45D7-AF99-12BBC6AE6589}" srcOrd="0" destOrd="0" presId="urn:microsoft.com/office/officeart/2011/layout/HexagonRadial"/>
    <dgm:cxn modelId="{87708E70-A1A3-47BF-9720-A87ADCD22683}" type="presParOf" srcId="{82E56AE2-5033-4A69-9AF5-5BC65A4494D1}" destId="{7A05CC76-805C-489A-916E-75795E6CFCA5}" srcOrd="2" destOrd="0" presId="urn:microsoft.com/office/officeart/2011/layout/HexagonRadial"/>
    <dgm:cxn modelId="{CE42E18C-ADF6-4114-8A9E-095B0DBCFE78}" type="presParOf" srcId="{82E56AE2-5033-4A69-9AF5-5BC65A4494D1}" destId="{A84B54B9-9897-49B1-9561-9BDDECC25A72}" srcOrd="3" destOrd="0" presId="urn:microsoft.com/office/officeart/2011/layout/HexagonRadial"/>
    <dgm:cxn modelId="{E6A75042-1D88-4FD9-A142-44C3B90FD3F5}" type="presParOf" srcId="{A84B54B9-9897-49B1-9561-9BDDECC25A72}" destId="{7E30DDF5-2134-44F3-807F-A34E4E4FED3E}" srcOrd="0" destOrd="0" presId="urn:microsoft.com/office/officeart/2011/layout/HexagonRadial"/>
    <dgm:cxn modelId="{D8D2942D-F6A6-450A-A0EF-C172F1CF12B8}" type="presParOf" srcId="{82E56AE2-5033-4A69-9AF5-5BC65A4494D1}" destId="{3FD980CA-B45D-44B0-9536-2232F6AD89EC}" srcOrd="4" destOrd="0" presId="urn:microsoft.com/office/officeart/2011/layout/HexagonRadial"/>
    <dgm:cxn modelId="{205F6EFD-8765-4EDB-AF31-70084126964F}" type="presParOf" srcId="{82E56AE2-5033-4A69-9AF5-5BC65A4494D1}" destId="{8DDFCA88-870D-4D1B-BC26-6E35E836AC32}" srcOrd="5" destOrd="0" presId="urn:microsoft.com/office/officeart/2011/layout/HexagonRadial"/>
    <dgm:cxn modelId="{21CE3B21-1C8D-4BC3-9CAD-F1B71A6B7DEE}" type="presParOf" srcId="{8DDFCA88-870D-4D1B-BC26-6E35E836AC32}" destId="{BE355401-5C73-48E3-95A5-2E3ABCE266DA}" srcOrd="0" destOrd="0" presId="urn:microsoft.com/office/officeart/2011/layout/HexagonRadial"/>
    <dgm:cxn modelId="{EBE798F6-60FE-41CC-8492-8B617CDF2DCC}" type="presParOf" srcId="{82E56AE2-5033-4A69-9AF5-5BC65A4494D1}" destId="{D6821C37-1359-4906-B6B9-2F501E6FDD63}" srcOrd="6" destOrd="0" presId="urn:microsoft.com/office/officeart/2011/layout/HexagonRadial"/>
    <dgm:cxn modelId="{538A3B91-DE4F-4996-BE43-839E4FA550CC}" type="presParOf" srcId="{82E56AE2-5033-4A69-9AF5-5BC65A4494D1}" destId="{927721A8-C2EB-45D3-A211-D5CFD8EC447D}" srcOrd="7" destOrd="0" presId="urn:microsoft.com/office/officeart/2011/layout/HexagonRadial"/>
    <dgm:cxn modelId="{5945D43E-40A9-496F-A113-69F00A0A2A91}" type="presParOf" srcId="{927721A8-C2EB-45D3-A211-D5CFD8EC447D}" destId="{A7D695B8-CFC2-4839-9898-790DCD36D742}" srcOrd="0" destOrd="0" presId="urn:microsoft.com/office/officeart/2011/layout/HexagonRadial"/>
    <dgm:cxn modelId="{38A63F6A-7008-46F0-BB18-F4CF3A053D09}" type="presParOf" srcId="{82E56AE2-5033-4A69-9AF5-5BC65A4494D1}" destId="{D95F2FF4-3E6D-48F3-B9B5-3FE3759FFC51}" srcOrd="8" destOrd="0" presId="urn:microsoft.com/office/officeart/2011/layout/HexagonRadial"/>
    <dgm:cxn modelId="{AFB9BA35-3A87-4A0B-A724-D046EB7C05E0}" type="presParOf" srcId="{82E56AE2-5033-4A69-9AF5-5BC65A4494D1}" destId="{7A55C490-E186-45E7-9AAC-EC0C5E0199B0}" srcOrd="9" destOrd="0" presId="urn:microsoft.com/office/officeart/2011/layout/HexagonRadial"/>
    <dgm:cxn modelId="{F0F5F970-CF2E-4CBF-A419-68D17EC38FA3}" type="presParOf" srcId="{7A55C490-E186-45E7-9AAC-EC0C5E0199B0}" destId="{27CBD221-0FE9-43B0-A4EA-A72E9FCAC531}" srcOrd="0" destOrd="0" presId="urn:microsoft.com/office/officeart/2011/layout/HexagonRadial"/>
    <dgm:cxn modelId="{106BEDA1-3442-4317-9463-75C4FE842D77}" type="presParOf" srcId="{82E56AE2-5033-4A69-9AF5-5BC65A4494D1}" destId="{DC87A8EF-985A-4FE0-9AA3-C78DC1E0A8E7}" srcOrd="10" destOrd="0" presId="urn:microsoft.com/office/officeart/2011/layout/HexagonRadial"/>
    <dgm:cxn modelId="{C425B634-77C4-470F-8380-D7F4D4AB7E88}" type="presParOf" srcId="{82E56AE2-5033-4A69-9AF5-5BC65A4494D1}" destId="{D90A8FC0-E1DE-4D3E-9827-B5F1C0B105F3}" srcOrd="11" destOrd="0" presId="urn:microsoft.com/office/officeart/2011/layout/HexagonRadial"/>
    <dgm:cxn modelId="{61786232-CC99-4A58-A0EF-422CF9330A84}" type="presParOf" srcId="{D90A8FC0-E1DE-4D3E-9827-B5F1C0B105F3}" destId="{9CE4B4C2-15C0-4F1E-9103-B60DB0CF5317}" srcOrd="0" destOrd="0" presId="urn:microsoft.com/office/officeart/2011/layout/HexagonRadial"/>
    <dgm:cxn modelId="{F7C3895D-1856-4FD0-A615-E600EB6005CE}" type="presParOf" srcId="{82E56AE2-5033-4A69-9AF5-5BC65A4494D1}" destId="{BC896B8F-E8E9-4D66-AC9F-10AA1DFC9488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FECEAC-C2DD-4DE2-8E1D-D73C15B00F4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55FECDC-3258-40D7-B138-69513E639B34}">
      <dgm:prSet phldrT="[Text]"/>
      <dgm:spPr/>
      <dgm:t>
        <a:bodyPr/>
        <a:lstStyle/>
        <a:p>
          <a:r>
            <a:rPr lang="en-US" dirty="0" smtClean="0"/>
            <a:t>Director</a:t>
          </a:r>
        </a:p>
        <a:p>
          <a:r>
            <a:rPr lang="en-US" dirty="0" smtClean="0"/>
            <a:t>34 FTE</a:t>
          </a:r>
          <a:endParaRPr lang="en-US" dirty="0"/>
        </a:p>
      </dgm:t>
    </dgm:pt>
    <dgm:pt modelId="{7899A441-CE2A-4F71-996D-EB8A9ACCA149}" type="parTrans" cxnId="{641A4081-17F0-4F87-AD51-B7307105F917}">
      <dgm:prSet/>
      <dgm:spPr/>
      <dgm:t>
        <a:bodyPr/>
        <a:lstStyle/>
        <a:p>
          <a:endParaRPr lang="en-US"/>
        </a:p>
      </dgm:t>
    </dgm:pt>
    <dgm:pt modelId="{C774E81D-4F08-4523-8CB7-F74F48E7F544}" type="sibTrans" cxnId="{641A4081-17F0-4F87-AD51-B7307105F917}">
      <dgm:prSet/>
      <dgm:spPr/>
      <dgm:t>
        <a:bodyPr/>
        <a:lstStyle/>
        <a:p>
          <a:endParaRPr lang="en-US"/>
        </a:p>
      </dgm:t>
    </dgm:pt>
    <dgm:pt modelId="{FE2E82F5-ACA3-41E9-94BB-A82BA50E2F43}" type="asst">
      <dgm:prSet phldrT="[Text]"/>
      <dgm:spPr/>
      <dgm:t>
        <a:bodyPr/>
        <a:lstStyle/>
        <a:p>
          <a:r>
            <a:rPr lang="en-US" dirty="0" smtClean="0"/>
            <a:t>Office Manager</a:t>
          </a:r>
          <a:endParaRPr lang="en-US" dirty="0"/>
        </a:p>
      </dgm:t>
    </dgm:pt>
    <dgm:pt modelId="{4DED2CE1-BB3C-4C38-885E-9396ECB7818F}" type="parTrans" cxnId="{C97B5D19-47BA-45A9-B1C6-4DB640709E5E}">
      <dgm:prSet/>
      <dgm:spPr/>
      <dgm:t>
        <a:bodyPr/>
        <a:lstStyle/>
        <a:p>
          <a:endParaRPr lang="en-US"/>
        </a:p>
      </dgm:t>
    </dgm:pt>
    <dgm:pt modelId="{71469E3F-6877-4FEE-99D1-E290E5BE3518}" type="sibTrans" cxnId="{C97B5D19-47BA-45A9-B1C6-4DB640709E5E}">
      <dgm:prSet/>
      <dgm:spPr/>
      <dgm:t>
        <a:bodyPr/>
        <a:lstStyle/>
        <a:p>
          <a:endParaRPr lang="en-US"/>
        </a:p>
      </dgm:t>
    </dgm:pt>
    <dgm:pt modelId="{B55E6318-0AF9-4F56-9CE1-FD4107DF9C88}">
      <dgm:prSet phldrT="[Text]"/>
      <dgm:spPr/>
      <dgm:t>
        <a:bodyPr/>
        <a:lstStyle/>
        <a:p>
          <a:r>
            <a:rPr lang="en-US" dirty="0" smtClean="0"/>
            <a:t>Equipment Manager</a:t>
          </a:r>
          <a:endParaRPr lang="en-US" dirty="0"/>
        </a:p>
      </dgm:t>
    </dgm:pt>
    <dgm:pt modelId="{9F2839E0-204F-4586-B108-58A2BBE4890E}" type="parTrans" cxnId="{C0DEFBF3-89BC-4DE8-A440-4F1BD8BC058B}">
      <dgm:prSet/>
      <dgm:spPr/>
      <dgm:t>
        <a:bodyPr/>
        <a:lstStyle/>
        <a:p>
          <a:endParaRPr lang="en-US"/>
        </a:p>
      </dgm:t>
    </dgm:pt>
    <dgm:pt modelId="{69B6E792-C16A-48D5-8C3C-171B88898C2F}" type="sibTrans" cxnId="{C0DEFBF3-89BC-4DE8-A440-4F1BD8BC058B}">
      <dgm:prSet/>
      <dgm:spPr/>
      <dgm:t>
        <a:bodyPr/>
        <a:lstStyle/>
        <a:p>
          <a:endParaRPr lang="en-US"/>
        </a:p>
      </dgm:t>
    </dgm:pt>
    <dgm:pt modelId="{46348530-08B7-4B98-B3F1-D20FEAFFA85A}">
      <dgm:prSet phldrT="[Text]"/>
      <dgm:spPr/>
      <dgm:t>
        <a:bodyPr/>
        <a:lstStyle/>
        <a:p>
          <a:r>
            <a:rPr lang="en-US" dirty="0" smtClean="0"/>
            <a:t>Engineer</a:t>
          </a:r>
          <a:endParaRPr lang="en-US" dirty="0"/>
        </a:p>
      </dgm:t>
    </dgm:pt>
    <dgm:pt modelId="{08A05A04-39DD-411C-8857-EED230B58C7E}" type="parTrans" cxnId="{ABDA8797-B966-4BEA-9460-E851D4B1357A}">
      <dgm:prSet/>
      <dgm:spPr/>
      <dgm:t>
        <a:bodyPr/>
        <a:lstStyle/>
        <a:p>
          <a:endParaRPr lang="en-US"/>
        </a:p>
      </dgm:t>
    </dgm:pt>
    <dgm:pt modelId="{DC0C97B1-0541-41D1-B073-45BBE7D40006}" type="sibTrans" cxnId="{ABDA8797-B966-4BEA-9460-E851D4B1357A}">
      <dgm:prSet/>
      <dgm:spPr/>
      <dgm:t>
        <a:bodyPr/>
        <a:lstStyle/>
        <a:p>
          <a:endParaRPr lang="en-US"/>
        </a:p>
      </dgm:t>
    </dgm:pt>
    <dgm:pt modelId="{2967F79E-36FE-4051-A506-A727DCBBB2CE}">
      <dgm:prSet phldrT="[Text]"/>
      <dgm:spPr/>
      <dgm:t>
        <a:bodyPr/>
        <a:lstStyle/>
        <a:p>
          <a:r>
            <a:rPr lang="en-US" dirty="0" smtClean="0"/>
            <a:t>MTA Director</a:t>
          </a:r>
          <a:endParaRPr lang="en-US" dirty="0"/>
        </a:p>
      </dgm:t>
    </dgm:pt>
    <dgm:pt modelId="{C00F53B0-DAD8-4DAF-8922-1E41D67CCF4F}" type="parTrans" cxnId="{A53CF2AA-C1B9-4583-855A-FD5B13AA3401}">
      <dgm:prSet/>
      <dgm:spPr/>
      <dgm:t>
        <a:bodyPr/>
        <a:lstStyle/>
        <a:p>
          <a:endParaRPr lang="en-US"/>
        </a:p>
      </dgm:t>
    </dgm:pt>
    <dgm:pt modelId="{8235BB82-FAE4-40B1-9E9C-5CABAF70F029}" type="sibTrans" cxnId="{A53CF2AA-C1B9-4583-855A-FD5B13AA3401}">
      <dgm:prSet/>
      <dgm:spPr/>
      <dgm:t>
        <a:bodyPr/>
        <a:lstStyle/>
        <a:p>
          <a:endParaRPr lang="en-US"/>
        </a:p>
      </dgm:t>
    </dgm:pt>
    <dgm:pt modelId="{79E61B6F-3F58-4AE1-A795-D2A104C01858}">
      <dgm:prSet/>
      <dgm:spPr/>
      <dgm:t>
        <a:bodyPr/>
        <a:lstStyle/>
        <a:p>
          <a:r>
            <a:rPr lang="en-US" dirty="0" smtClean="0"/>
            <a:t>Administrative Staff - 2</a:t>
          </a:r>
          <a:endParaRPr lang="en-US" dirty="0"/>
        </a:p>
      </dgm:t>
    </dgm:pt>
    <dgm:pt modelId="{4A4AEBE7-B306-4A7F-A121-71FA4AF3D135}" type="parTrans" cxnId="{427F0093-1785-43F7-853F-0E701CCA2497}">
      <dgm:prSet/>
      <dgm:spPr/>
      <dgm:t>
        <a:bodyPr/>
        <a:lstStyle/>
        <a:p>
          <a:endParaRPr lang="en-US"/>
        </a:p>
      </dgm:t>
    </dgm:pt>
    <dgm:pt modelId="{F57B6158-E949-496B-93B6-31050B95AED6}" type="sibTrans" cxnId="{427F0093-1785-43F7-853F-0E701CCA2497}">
      <dgm:prSet/>
      <dgm:spPr/>
      <dgm:t>
        <a:bodyPr/>
        <a:lstStyle/>
        <a:p>
          <a:endParaRPr lang="en-US"/>
        </a:p>
      </dgm:t>
    </dgm:pt>
    <dgm:pt modelId="{21335857-CCAF-495D-8EAC-9B3C99ABBC5B}">
      <dgm:prSet/>
      <dgm:spPr/>
      <dgm:t>
        <a:bodyPr/>
        <a:lstStyle/>
        <a:p>
          <a:r>
            <a:rPr lang="en-US" dirty="0" smtClean="0"/>
            <a:t>Motor Pool - 7</a:t>
          </a:r>
          <a:endParaRPr lang="en-US" dirty="0"/>
        </a:p>
      </dgm:t>
    </dgm:pt>
    <dgm:pt modelId="{2355AAD7-997A-4648-B27D-5498F1E3EC2B}" type="parTrans" cxnId="{613C28DA-3E1D-4804-A474-125C9909D23D}">
      <dgm:prSet/>
      <dgm:spPr/>
      <dgm:t>
        <a:bodyPr/>
        <a:lstStyle/>
        <a:p>
          <a:endParaRPr lang="en-US"/>
        </a:p>
      </dgm:t>
    </dgm:pt>
    <dgm:pt modelId="{2DFA6556-1A31-41BE-AB62-47BEC5D8BC1D}" type="sibTrans" cxnId="{613C28DA-3E1D-4804-A474-125C9909D23D}">
      <dgm:prSet/>
      <dgm:spPr/>
      <dgm:t>
        <a:bodyPr/>
        <a:lstStyle/>
        <a:p>
          <a:endParaRPr lang="en-US"/>
        </a:p>
      </dgm:t>
    </dgm:pt>
    <dgm:pt modelId="{9A36A1CE-85E3-4E6B-B1E2-0F4E8058D3BC}">
      <dgm:prSet/>
      <dgm:spPr/>
      <dgm:t>
        <a:bodyPr/>
        <a:lstStyle/>
        <a:p>
          <a:r>
            <a:rPr lang="en-US" dirty="0" smtClean="0"/>
            <a:t>Sign Shop - 9</a:t>
          </a:r>
          <a:endParaRPr lang="en-US" dirty="0"/>
        </a:p>
      </dgm:t>
    </dgm:pt>
    <dgm:pt modelId="{F188767D-D1B7-40D5-B191-1E4BC34A54A2}" type="parTrans" cxnId="{70797295-EA4C-492A-9542-D63A145D79C6}">
      <dgm:prSet/>
      <dgm:spPr/>
      <dgm:t>
        <a:bodyPr/>
        <a:lstStyle/>
        <a:p>
          <a:endParaRPr lang="en-US"/>
        </a:p>
      </dgm:t>
    </dgm:pt>
    <dgm:pt modelId="{3E3F4DC7-8241-4D2D-AA70-71E2A538A52F}" type="sibTrans" cxnId="{70797295-EA4C-492A-9542-D63A145D79C6}">
      <dgm:prSet/>
      <dgm:spPr/>
      <dgm:t>
        <a:bodyPr/>
        <a:lstStyle/>
        <a:p>
          <a:endParaRPr lang="en-US"/>
        </a:p>
      </dgm:t>
    </dgm:pt>
    <dgm:pt modelId="{A2DD5B9A-1B94-4127-84D5-6D0262DA5461}">
      <dgm:prSet/>
      <dgm:spPr/>
      <dgm:t>
        <a:bodyPr/>
        <a:lstStyle/>
        <a:p>
          <a:r>
            <a:rPr lang="en-US" dirty="0" smtClean="0"/>
            <a:t>Administrative Staff -2 </a:t>
          </a:r>
          <a:endParaRPr lang="en-US" dirty="0"/>
        </a:p>
      </dgm:t>
    </dgm:pt>
    <dgm:pt modelId="{D11ADDE7-A2D7-47BB-8811-EC8EAE24DCBF}" type="parTrans" cxnId="{9ABDC765-0EAF-4775-980F-2A1E5D10E5EE}">
      <dgm:prSet/>
      <dgm:spPr/>
      <dgm:t>
        <a:bodyPr/>
        <a:lstStyle/>
        <a:p>
          <a:endParaRPr lang="en-US"/>
        </a:p>
      </dgm:t>
    </dgm:pt>
    <dgm:pt modelId="{9F1747DB-A3F3-4645-88AA-C6AFB08DA85D}" type="sibTrans" cxnId="{9ABDC765-0EAF-4775-980F-2A1E5D10E5EE}">
      <dgm:prSet/>
      <dgm:spPr/>
      <dgm:t>
        <a:bodyPr/>
        <a:lstStyle/>
        <a:p>
          <a:endParaRPr lang="en-US"/>
        </a:p>
      </dgm:t>
    </dgm:pt>
    <dgm:pt modelId="{37426C34-5B35-43AC-9F04-084DEACAB7A2}">
      <dgm:prSet/>
      <dgm:spPr/>
      <dgm:t>
        <a:bodyPr/>
        <a:lstStyle/>
        <a:p>
          <a:r>
            <a:rPr lang="en-US" dirty="0" smtClean="0"/>
            <a:t>Administrative Staff - 1</a:t>
          </a:r>
          <a:endParaRPr lang="en-US" dirty="0"/>
        </a:p>
      </dgm:t>
    </dgm:pt>
    <dgm:pt modelId="{E76A546F-2401-4928-BBDE-E526D7464E4F}" type="parTrans" cxnId="{F426FCEA-BE4C-4068-AB03-10E9F60DE923}">
      <dgm:prSet/>
      <dgm:spPr/>
      <dgm:t>
        <a:bodyPr/>
        <a:lstStyle/>
        <a:p>
          <a:endParaRPr lang="en-US"/>
        </a:p>
      </dgm:t>
    </dgm:pt>
    <dgm:pt modelId="{C6201A80-C66B-4EC1-B38A-41879607F7A5}" type="sibTrans" cxnId="{F426FCEA-BE4C-4068-AB03-10E9F60DE923}">
      <dgm:prSet/>
      <dgm:spPr/>
      <dgm:t>
        <a:bodyPr/>
        <a:lstStyle/>
        <a:p>
          <a:endParaRPr lang="en-US"/>
        </a:p>
      </dgm:t>
    </dgm:pt>
    <dgm:pt modelId="{ED0CD179-DD4A-4B0D-8442-2849F952F01D}">
      <dgm:prSet/>
      <dgm:spPr/>
      <dgm:t>
        <a:bodyPr/>
        <a:lstStyle/>
        <a:p>
          <a:r>
            <a:rPr lang="en-US" dirty="0" smtClean="0"/>
            <a:t>MQA Program</a:t>
          </a:r>
          <a:endParaRPr lang="en-US" dirty="0"/>
        </a:p>
      </dgm:t>
    </dgm:pt>
    <dgm:pt modelId="{7E4D16FC-0D50-4357-9A05-081F30D68B47}" type="parTrans" cxnId="{78C1EDCD-8516-4762-BE3F-DB95C4779572}">
      <dgm:prSet/>
      <dgm:spPr/>
      <dgm:t>
        <a:bodyPr/>
        <a:lstStyle/>
        <a:p>
          <a:endParaRPr lang="en-US"/>
        </a:p>
      </dgm:t>
    </dgm:pt>
    <dgm:pt modelId="{B073E462-47C3-424E-83C8-33D711267839}" type="sibTrans" cxnId="{78C1EDCD-8516-4762-BE3F-DB95C4779572}">
      <dgm:prSet/>
      <dgm:spPr/>
      <dgm:t>
        <a:bodyPr/>
        <a:lstStyle/>
        <a:p>
          <a:endParaRPr lang="en-US"/>
        </a:p>
      </dgm:t>
    </dgm:pt>
    <dgm:pt modelId="{7A108A76-428B-4537-BABC-9F530A26D750}">
      <dgm:prSet/>
      <dgm:spPr/>
      <dgm:t>
        <a:bodyPr/>
        <a:lstStyle/>
        <a:p>
          <a:r>
            <a:rPr lang="en-US" dirty="0" smtClean="0"/>
            <a:t>Permits Manager</a:t>
          </a:r>
          <a:endParaRPr lang="en-US" dirty="0"/>
        </a:p>
      </dgm:t>
    </dgm:pt>
    <dgm:pt modelId="{4595B97B-DB6F-448A-B3C3-0BB0CF231B50}" type="parTrans" cxnId="{B3B407D7-974B-4DA7-A5B6-50C9735B6B04}">
      <dgm:prSet/>
      <dgm:spPr/>
      <dgm:t>
        <a:bodyPr/>
        <a:lstStyle/>
        <a:p>
          <a:endParaRPr lang="en-US"/>
        </a:p>
      </dgm:t>
    </dgm:pt>
    <dgm:pt modelId="{8A0B5A20-610D-4969-8A6A-C0F3BE780EBF}" type="sibTrans" cxnId="{B3B407D7-974B-4DA7-A5B6-50C9735B6B04}">
      <dgm:prSet/>
      <dgm:spPr/>
      <dgm:t>
        <a:bodyPr/>
        <a:lstStyle/>
        <a:p>
          <a:endParaRPr lang="en-US"/>
        </a:p>
      </dgm:t>
    </dgm:pt>
    <dgm:pt modelId="{FD2CF6B0-59CE-4446-90E0-FBBD7A99F968}">
      <dgm:prSet/>
      <dgm:spPr/>
      <dgm:t>
        <a:bodyPr/>
        <a:lstStyle/>
        <a:p>
          <a:r>
            <a:rPr lang="en-US" dirty="0" smtClean="0"/>
            <a:t>PM BPX - 1</a:t>
          </a:r>
          <a:endParaRPr lang="en-US" dirty="0"/>
        </a:p>
      </dgm:t>
    </dgm:pt>
    <dgm:pt modelId="{FBAEE796-6B82-49D7-B93D-F131FE522531}" type="parTrans" cxnId="{1BC33C27-4999-41A3-B42D-DB11926256F5}">
      <dgm:prSet/>
      <dgm:spPr/>
      <dgm:t>
        <a:bodyPr/>
        <a:lstStyle/>
        <a:p>
          <a:endParaRPr lang="en-US"/>
        </a:p>
      </dgm:t>
    </dgm:pt>
    <dgm:pt modelId="{1E687E9E-FFC7-4DDC-B43A-0CF00D722F80}" type="sibTrans" cxnId="{1BC33C27-4999-41A3-B42D-DB11926256F5}">
      <dgm:prSet/>
      <dgm:spPr/>
      <dgm:t>
        <a:bodyPr/>
        <a:lstStyle/>
        <a:p>
          <a:endParaRPr lang="en-US"/>
        </a:p>
      </dgm:t>
    </dgm:pt>
    <dgm:pt modelId="{7D1762F0-89F9-418C-960D-AA4FE8B55E85}">
      <dgm:prSet/>
      <dgm:spPr/>
      <dgm:t>
        <a:bodyPr/>
        <a:lstStyle/>
        <a:p>
          <a:r>
            <a:rPr lang="en-US" dirty="0" smtClean="0"/>
            <a:t>MLOS BPX - 1</a:t>
          </a:r>
          <a:endParaRPr lang="en-US" dirty="0"/>
        </a:p>
      </dgm:t>
    </dgm:pt>
    <dgm:pt modelId="{F2C4E081-518A-4D3A-9E3F-4AE81388904C}" type="parTrans" cxnId="{251CA4EC-AAA8-4946-9149-8161B7EBCF6F}">
      <dgm:prSet/>
      <dgm:spPr/>
      <dgm:t>
        <a:bodyPr/>
        <a:lstStyle/>
        <a:p>
          <a:endParaRPr lang="en-US"/>
        </a:p>
      </dgm:t>
    </dgm:pt>
    <dgm:pt modelId="{D9270C20-D458-4416-AEB3-E2B3FAE43EEA}" type="sibTrans" cxnId="{251CA4EC-AAA8-4946-9149-8161B7EBCF6F}">
      <dgm:prSet/>
      <dgm:spPr/>
      <dgm:t>
        <a:bodyPr/>
        <a:lstStyle/>
        <a:p>
          <a:endParaRPr lang="en-US"/>
        </a:p>
      </dgm:t>
    </dgm:pt>
    <dgm:pt modelId="{4016212A-5A84-4C84-AD1D-0770CF219903}">
      <dgm:prSet/>
      <dgm:spPr/>
      <dgm:t>
        <a:bodyPr/>
        <a:lstStyle/>
        <a:p>
          <a:r>
            <a:rPr lang="en-US" dirty="0" smtClean="0"/>
            <a:t>Staff - 5</a:t>
          </a:r>
          <a:endParaRPr lang="en-US" dirty="0"/>
        </a:p>
      </dgm:t>
    </dgm:pt>
    <dgm:pt modelId="{0F6F53CE-945E-42CE-B2A7-1BB68A49B121}" type="parTrans" cxnId="{5C044F20-842C-4A77-B982-A8555808B2FD}">
      <dgm:prSet/>
      <dgm:spPr/>
      <dgm:t>
        <a:bodyPr/>
        <a:lstStyle/>
        <a:p>
          <a:endParaRPr lang="en-US"/>
        </a:p>
      </dgm:t>
    </dgm:pt>
    <dgm:pt modelId="{E6678F35-D02F-4CB8-9444-A81C4E7E1C94}" type="sibTrans" cxnId="{5C044F20-842C-4A77-B982-A8555808B2FD}">
      <dgm:prSet/>
      <dgm:spPr/>
      <dgm:t>
        <a:bodyPr/>
        <a:lstStyle/>
        <a:p>
          <a:endParaRPr lang="en-US"/>
        </a:p>
      </dgm:t>
    </dgm:pt>
    <dgm:pt modelId="{B158B919-89FA-444A-AB6A-CB1BD395C147}">
      <dgm:prSet/>
      <dgm:spPr/>
      <dgm:t>
        <a:bodyPr/>
        <a:lstStyle/>
        <a:p>
          <a:r>
            <a:rPr lang="en-US" dirty="0" smtClean="0"/>
            <a:t>Admin </a:t>
          </a:r>
          <a:r>
            <a:rPr lang="en-US" dirty="0" err="1" smtClean="0"/>
            <a:t>Asst</a:t>
          </a:r>
          <a:endParaRPr lang="en-US" dirty="0"/>
        </a:p>
      </dgm:t>
    </dgm:pt>
    <dgm:pt modelId="{9F4CD5FE-68EA-4DCC-9362-5EBBFB668322}" type="parTrans" cxnId="{D643BE0B-0ED0-4713-8483-7073D29C7D8D}">
      <dgm:prSet/>
      <dgm:spPr/>
      <dgm:t>
        <a:bodyPr/>
        <a:lstStyle/>
        <a:p>
          <a:endParaRPr lang="en-US"/>
        </a:p>
      </dgm:t>
    </dgm:pt>
    <dgm:pt modelId="{D2A05098-25C3-4B4C-8E80-5B70CADC28A2}" type="sibTrans" cxnId="{D643BE0B-0ED0-4713-8483-7073D29C7D8D}">
      <dgm:prSet/>
      <dgm:spPr/>
      <dgm:t>
        <a:bodyPr/>
        <a:lstStyle/>
        <a:p>
          <a:endParaRPr lang="en-US"/>
        </a:p>
      </dgm:t>
    </dgm:pt>
    <dgm:pt modelId="{89856FF4-F76D-4ADC-9977-EDC534F6D3BE}" type="pres">
      <dgm:prSet presAssocID="{22FECEAC-C2DD-4DE2-8E1D-D73C15B00F4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CBAA31E-1A89-49F0-98AA-24D35AA6CD89}" type="pres">
      <dgm:prSet presAssocID="{855FECDC-3258-40D7-B138-69513E639B34}" presName="hierRoot1" presStyleCnt="0">
        <dgm:presLayoutVars>
          <dgm:hierBranch val="init"/>
        </dgm:presLayoutVars>
      </dgm:prSet>
      <dgm:spPr/>
    </dgm:pt>
    <dgm:pt modelId="{006F772E-E1A0-4CD8-B5BC-6B9578DF82CD}" type="pres">
      <dgm:prSet presAssocID="{855FECDC-3258-40D7-B138-69513E639B34}" presName="rootComposite1" presStyleCnt="0"/>
      <dgm:spPr/>
    </dgm:pt>
    <dgm:pt modelId="{7964B20A-33D5-4B3C-AA61-0B500925E5AB}" type="pres">
      <dgm:prSet presAssocID="{855FECDC-3258-40D7-B138-69513E639B3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8BF3BF-4662-447E-B4F4-39E2F1B65590}" type="pres">
      <dgm:prSet presAssocID="{855FECDC-3258-40D7-B138-69513E639B34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567B8C3-64DC-46C6-8C52-D09629CB7057}" type="pres">
      <dgm:prSet presAssocID="{855FECDC-3258-40D7-B138-69513E639B34}" presName="hierChild2" presStyleCnt="0"/>
      <dgm:spPr/>
    </dgm:pt>
    <dgm:pt modelId="{52658957-5FAB-44FE-9050-86E86A2D992F}" type="pres">
      <dgm:prSet presAssocID="{9F2839E0-204F-4586-B108-58A2BBE4890E}" presName="Name37" presStyleLbl="parChTrans1D2" presStyleIdx="0" presStyleCnt="6"/>
      <dgm:spPr/>
      <dgm:t>
        <a:bodyPr/>
        <a:lstStyle/>
        <a:p>
          <a:endParaRPr lang="en-US"/>
        </a:p>
      </dgm:t>
    </dgm:pt>
    <dgm:pt modelId="{9A85D706-D713-4CDC-984E-3C0259DC38FB}" type="pres">
      <dgm:prSet presAssocID="{B55E6318-0AF9-4F56-9CE1-FD4107DF9C88}" presName="hierRoot2" presStyleCnt="0">
        <dgm:presLayoutVars>
          <dgm:hierBranch val="init"/>
        </dgm:presLayoutVars>
      </dgm:prSet>
      <dgm:spPr/>
    </dgm:pt>
    <dgm:pt modelId="{75AA9449-3D9B-4048-A47F-B97F1BAEE46E}" type="pres">
      <dgm:prSet presAssocID="{B55E6318-0AF9-4F56-9CE1-FD4107DF9C88}" presName="rootComposite" presStyleCnt="0"/>
      <dgm:spPr/>
    </dgm:pt>
    <dgm:pt modelId="{F58DAA6D-1DC1-4014-B2B0-6EA5E5A98E53}" type="pres">
      <dgm:prSet presAssocID="{B55E6318-0AF9-4F56-9CE1-FD4107DF9C88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439C7C-1E0F-499B-BD88-EF472296C1B0}" type="pres">
      <dgm:prSet presAssocID="{B55E6318-0AF9-4F56-9CE1-FD4107DF9C88}" presName="rootConnector" presStyleLbl="node2" presStyleIdx="0" presStyleCnt="5"/>
      <dgm:spPr/>
      <dgm:t>
        <a:bodyPr/>
        <a:lstStyle/>
        <a:p>
          <a:endParaRPr lang="en-US"/>
        </a:p>
      </dgm:t>
    </dgm:pt>
    <dgm:pt modelId="{26B77FD0-93D6-4357-B377-9966C113CD49}" type="pres">
      <dgm:prSet presAssocID="{B55E6318-0AF9-4F56-9CE1-FD4107DF9C88}" presName="hierChild4" presStyleCnt="0"/>
      <dgm:spPr/>
    </dgm:pt>
    <dgm:pt modelId="{AF038D51-1A04-4B88-984D-A62766ED4308}" type="pres">
      <dgm:prSet presAssocID="{4A4AEBE7-B306-4A7F-A121-71FA4AF3D135}" presName="Name37" presStyleLbl="parChTrans1D3" presStyleIdx="0" presStyleCnt="9"/>
      <dgm:spPr/>
      <dgm:t>
        <a:bodyPr/>
        <a:lstStyle/>
        <a:p>
          <a:endParaRPr lang="en-US"/>
        </a:p>
      </dgm:t>
    </dgm:pt>
    <dgm:pt modelId="{98E32631-1607-460D-B759-BC23EABD3DA4}" type="pres">
      <dgm:prSet presAssocID="{79E61B6F-3F58-4AE1-A795-D2A104C01858}" presName="hierRoot2" presStyleCnt="0">
        <dgm:presLayoutVars>
          <dgm:hierBranch val="init"/>
        </dgm:presLayoutVars>
      </dgm:prSet>
      <dgm:spPr/>
    </dgm:pt>
    <dgm:pt modelId="{8602E608-A98D-47C3-BFBB-616D7FB1A142}" type="pres">
      <dgm:prSet presAssocID="{79E61B6F-3F58-4AE1-A795-D2A104C01858}" presName="rootComposite" presStyleCnt="0"/>
      <dgm:spPr/>
    </dgm:pt>
    <dgm:pt modelId="{39DC6823-46B0-4153-8E0E-590095BACDE1}" type="pres">
      <dgm:prSet presAssocID="{79E61B6F-3F58-4AE1-A795-D2A104C01858}" presName="rootText" presStyleLbl="node3" presStyleIdx="0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33578E-9123-46E0-A73A-018F5EF0FF4A}" type="pres">
      <dgm:prSet presAssocID="{79E61B6F-3F58-4AE1-A795-D2A104C01858}" presName="rootConnector" presStyleLbl="node3" presStyleIdx="0" presStyleCnt="9"/>
      <dgm:spPr/>
      <dgm:t>
        <a:bodyPr/>
        <a:lstStyle/>
        <a:p>
          <a:endParaRPr lang="en-US"/>
        </a:p>
      </dgm:t>
    </dgm:pt>
    <dgm:pt modelId="{AAFE66D7-24AD-44D8-90AC-B3A572109CC4}" type="pres">
      <dgm:prSet presAssocID="{79E61B6F-3F58-4AE1-A795-D2A104C01858}" presName="hierChild4" presStyleCnt="0"/>
      <dgm:spPr/>
    </dgm:pt>
    <dgm:pt modelId="{9587A06A-C3DA-4EF6-AC18-689437D89AFA}" type="pres">
      <dgm:prSet presAssocID="{79E61B6F-3F58-4AE1-A795-D2A104C01858}" presName="hierChild5" presStyleCnt="0"/>
      <dgm:spPr/>
    </dgm:pt>
    <dgm:pt modelId="{ABCE392B-FAD7-47AC-B0C4-EA72A78160DA}" type="pres">
      <dgm:prSet presAssocID="{2355AAD7-997A-4648-B27D-5498F1E3EC2B}" presName="Name37" presStyleLbl="parChTrans1D3" presStyleIdx="1" presStyleCnt="9"/>
      <dgm:spPr/>
      <dgm:t>
        <a:bodyPr/>
        <a:lstStyle/>
        <a:p>
          <a:endParaRPr lang="en-US"/>
        </a:p>
      </dgm:t>
    </dgm:pt>
    <dgm:pt modelId="{0CD7C75C-B0B1-4802-BEE7-071C7519EE7D}" type="pres">
      <dgm:prSet presAssocID="{21335857-CCAF-495D-8EAC-9B3C99ABBC5B}" presName="hierRoot2" presStyleCnt="0">
        <dgm:presLayoutVars>
          <dgm:hierBranch val="init"/>
        </dgm:presLayoutVars>
      </dgm:prSet>
      <dgm:spPr/>
    </dgm:pt>
    <dgm:pt modelId="{3855CC6B-D9F4-430F-B5FA-7AB70A167018}" type="pres">
      <dgm:prSet presAssocID="{21335857-CCAF-495D-8EAC-9B3C99ABBC5B}" presName="rootComposite" presStyleCnt="0"/>
      <dgm:spPr/>
    </dgm:pt>
    <dgm:pt modelId="{42069A2D-5650-4CB4-98CB-695777F75650}" type="pres">
      <dgm:prSet presAssocID="{21335857-CCAF-495D-8EAC-9B3C99ABBC5B}" presName="rootText" presStyleLbl="node3" presStyleIdx="1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C1CFB5-5609-4822-A741-E8D7FDE5695F}" type="pres">
      <dgm:prSet presAssocID="{21335857-CCAF-495D-8EAC-9B3C99ABBC5B}" presName="rootConnector" presStyleLbl="node3" presStyleIdx="1" presStyleCnt="9"/>
      <dgm:spPr/>
      <dgm:t>
        <a:bodyPr/>
        <a:lstStyle/>
        <a:p>
          <a:endParaRPr lang="en-US"/>
        </a:p>
      </dgm:t>
    </dgm:pt>
    <dgm:pt modelId="{E91601CB-D648-45A8-9C9F-A1A7E3C220D1}" type="pres">
      <dgm:prSet presAssocID="{21335857-CCAF-495D-8EAC-9B3C99ABBC5B}" presName="hierChild4" presStyleCnt="0"/>
      <dgm:spPr/>
    </dgm:pt>
    <dgm:pt modelId="{B78D760F-203B-46C8-B1B7-8CF0DC2E9A0C}" type="pres">
      <dgm:prSet presAssocID="{21335857-CCAF-495D-8EAC-9B3C99ABBC5B}" presName="hierChild5" presStyleCnt="0"/>
      <dgm:spPr/>
    </dgm:pt>
    <dgm:pt modelId="{D810084A-5C1E-4CC5-A453-4BAE247B303B}" type="pres">
      <dgm:prSet presAssocID="{B55E6318-0AF9-4F56-9CE1-FD4107DF9C88}" presName="hierChild5" presStyleCnt="0"/>
      <dgm:spPr/>
    </dgm:pt>
    <dgm:pt modelId="{D433C5AC-20AA-4901-A638-A7FCCB3209C6}" type="pres">
      <dgm:prSet presAssocID="{08A05A04-39DD-411C-8857-EED230B58C7E}" presName="Name37" presStyleLbl="parChTrans1D2" presStyleIdx="1" presStyleCnt="6"/>
      <dgm:spPr/>
      <dgm:t>
        <a:bodyPr/>
        <a:lstStyle/>
        <a:p>
          <a:endParaRPr lang="en-US"/>
        </a:p>
      </dgm:t>
    </dgm:pt>
    <dgm:pt modelId="{326DA4AE-AED0-4102-AE23-CA96FBA5D066}" type="pres">
      <dgm:prSet presAssocID="{46348530-08B7-4B98-B3F1-D20FEAFFA85A}" presName="hierRoot2" presStyleCnt="0">
        <dgm:presLayoutVars>
          <dgm:hierBranch val="init"/>
        </dgm:presLayoutVars>
      </dgm:prSet>
      <dgm:spPr/>
    </dgm:pt>
    <dgm:pt modelId="{D0FA05EC-0BE2-4851-A099-47323F8BCBEB}" type="pres">
      <dgm:prSet presAssocID="{46348530-08B7-4B98-B3F1-D20FEAFFA85A}" presName="rootComposite" presStyleCnt="0"/>
      <dgm:spPr/>
    </dgm:pt>
    <dgm:pt modelId="{FB0A8203-3B99-4546-B92C-1B42EC6D8D94}" type="pres">
      <dgm:prSet presAssocID="{46348530-08B7-4B98-B3F1-D20FEAFFA85A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EB7D824-FDB4-4EFC-A478-54EF0DBEB120}" type="pres">
      <dgm:prSet presAssocID="{46348530-08B7-4B98-B3F1-D20FEAFFA85A}" presName="rootConnector" presStyleLbl="node2" presStyleIdx="1" presStyleCnt="5"/>
      <dgm:spPr/>
      <dgm:t>
        <a:bodyPr/>
        <a:lstStyle/>
        <a:p>
          <a:endParaRPr lang="en-US"/>
        </a:p>
      </dgm:t>
    </dgm:pt>
    <dgm:pt modelId="{806FD7C1-8874-4ADE-AB7D-144516B6988D}" type="pres">
      <dgm:prSet presAssocID="{46348530-08B7-4B98-B3F1-D20FEAFFA85A}" presName="hierChild4" presStyleCnt="0"/>
      <dgm:spPr/>
    </dgm:pt>
    <dgm:pt modelId="{42BE18EA-098F-4063-AD8F-CD0C39B28AC0}" type="pres">
      <dgm:prSet presAssocID="{F188767D-D1B7-40D5-B191-1E4BC34A54A2}" presName="Name37" presStyleLbl="parChTrans1D3" presStyleIdx="2" presStyleCnt="9"/>
      <dgm:spPr/>
      <dgm:t>
        <a:bodyPr/>
        <a:lstStyle/>
        <a:p>
          <a:endParaRPr lang="en-US"/>
        </a:p>
      </dgm:t>
    </dgm:pt>
    <dgm:pt modelId="{33220347-F32C-424E-BBFA-981784C20118}" type="pres">
      <dgm:prSet presAssocID="{9A36A1CE-85E3-4E6B-B1E2-0F4E8058D3BC}" presName="hierRoot2" presStyleCnt="0">
        <dgm:presLayoutVars>
          <dgm:hierBranch val="init"/>
        </dgm:presLayoutVars>
      </dgm:prSet>
      <dgm:spPr/>
    </dgm:pt>
    <dgm:pt modelId="{0162ED4B-B8EE-4387-889A-83C21ADC5BDE}" type="pres">
      <dgm:prSet presAssocID="{9A36A1CE-85E3-4E6B-B1E2-0F4E8058D3BC}" presName="rootComposite" presStyleCnt="0"/>
      <dgm:spPr/>
    </dgm:pt>
    <dgm:pt modelId="{2C7CA658-AE17-4C85-8AC8-5C6B28D7BBF1}" type="pres">
      <dgm:prSet presAssocID="{9A36A1CE-85E3-4E6B-B1E2-0F4E8058D3BC}" presName="rootText" presStyleLbl="node3" presStyleIdx="2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CED68F9-1CC6-4661-9A9A-63232C76E5E5}" type="pres">
      <dgm:prSet presAssocID="{9A36A1CE-85E3-4E6B-B1E2-0F4E8058D3BC}" presName="rootConnector" presStyleLbl="node3" presStyleIdx="2" presStyleCnt="9"/>
      <dgm:spPr/>
      <dgm:t>
        <a:bodyPr/>
        <a:lstStyle/>
        <a:p>
          <a:endParaRPr lang="en-US"/>
        </a:p>
      </dgm:t>
    </dgm:pt>
    <dgm:pt modelId="{7C2DFEB4-E2B1-43AB-9802-BAF0D4C6FD37}" type="pres">
      <dgm:prSet presAssocID="{9A36A1CE-85E3-4E6B-B1E2-0F4E8058D3BC}" presName="hierChild4" presStyleCnt="0"/>
      <dgm:spPr/>
    </dgm:pt>
    <dgm:pt modelId="{A74D3E0C-B4DF-4977-A28D-72C9E1644FBC}" type="pres">
      <dgm:prSet presAssocID="{9A36A1CE-85E3-4E6B-B1E2-0F4E8058D3BC}" presName="hierChild5" presStyleCnt="0"/>
      <dgm:spPr/>
    </dgm:pt>
    <dgm:pt modelId="{9227D3D9-C1F7-4614-BB65-89FA4A2521AF}" type="pres">
      <dgm:prSet presAssocID="{D11ADDE7-A2D7-47BB-8811-EC8EAE24DCBF}" presName="Name37" presStyleLbl="parChTrans1D3" presStyleIdx="3" presStyleCnt="9"/>
      <dgm:spPr/>
      <dgm:t>
        <a:bodyPr/>
        <a:lstStyle/>
        <a:p>
          <a:endParaRPr lang="en-US"/>
        </a:p>
      </dgm:t>
    </dgm:pt>
    <dgm:pt modelId="{88A73B77-3A94-49CA-B3F5-6CB4BC5ACC09}" type="pres">
      <dgm:prSet presAssocID="{A2DD5B9A-1B94-4127-84D5-6D0262DA5461}" presName="hierRoot2" presStyleCnt="0">
        <dgm:presLayoutVars>
          <dgm:hierBranch val="init"/>
        </dgm:presLayoutVars>
      </dgm:prSet>
      <dgm:spPr/>
    </dgm:pt>
    <dgm:pt modelId="{679EE773-13DA-4288-AAA5-C68F721036DD}" type="pres">
      <dgm:prSet presAssocID="{A2DD5B9A-1B94-4127-84D5-6D0262DA5461}" presName="rootComposite" presStyleCnt="0"/>
      <dgm:spPr/>
    </dgm:pt>
    <dgm:pt modelId="{D5E6FE80-64FC-4BF9-A2A3-1A960B32687D}" type="pres">
      <dgm:prSet presAssocID="{A2DD5B9A-1B94-4127-84D5-6D0262DA5461}" presName="rootText" presStyleLbl="node3" presStyleIdx="3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66DC096-4532-4AE3-80EE-6587956E9DD7}" type="pres">
      <dgm:prSet presAssocID="{A2DD5B9A-1B94-4127-84D5-6D0262DA5461}" presName="rootConnector" presStyleLbl="node3" presStyleIdx="3" presStyleCnt="9"/>
      <dgm:spPr/>
      <dgm:t>
        <a:bodyPr/>
        <a:lstStyle/>
        <a:p>
          <a:endParaRPr lang="en-US"/>
        </a:p>
      </dgm:t>
    </dgm:pt>
    <dgm:pt modelId="{D09F9F3A-94B7-4E94-97E4-FC297E26BAF7}" type="pres">
      <dgm:prSet presAssocID="{A2DD5B9A-1B94-4127-84D5-6D0262DA5461}" presName="hierChild4" presStyleCnt="0"/>
      <dgm:spPr/>
    </dgm:pt>
    <dgm:pt modelId="{14A12FCD-3F9F-4A13-8729-7E0F3CF9CFB3}" type="pres">
      <dgm:prSet presAssocID="{A2DD5B9A-1B94-4127-84D5-6D0262DA5461}" presName="hierChild5" presStyleCnt="0"/>
      <dgm:spPr/>
    </dgm:pt>
    <dgm:pt modelId="{863B40BA-7BBC-4623-9711-11B35D9F8D58}" type="pres">
      <dgm:prSet presAssocID="{46348530-08B7-4B98-B3F1-D20FEAFFA85A}" presName="hierChild5" presStyleCnt="0"/>
      <dgm:spPr/>
    </dgm:pt>
    <dgm:pt modelId="{0511EDB4-5F87-4511-9487-66A557B013E7}" type="pres">
      <dgm:prSet presAssocID="{C00F53B0-DAD8-4DAF-8922-1E41D67CCF4F}" presName="Name37" presStyleLbl="parChTrans1D2" presStyleIdx="2" presStyleCnt="6"/>
      <dgm:spPr/>
      <dgm:t>
        <a:bodyPr/>
        <a:lstStyle/>
        <a:p>
          <a:endParaRPr lang="en-US"/>
        </a:p>
      </dgm:t>
    </dgm:pt>
    <dgm:pt modelId="{C4C522A6-45E3-4C76-A3FA-7B34D73CB689}" type="pres">
      <dgm:prSet presAssocID="{2967F79E-36FE-4051-A506-A727DCBBB2CE}" presName="hierRoot2" presStyleCnt="0">
        <dgm:presLayoutVars>
          <dgm:hierBranch val="init"/>
        </dgm:presLayoutVars>
      </dgm:prSet>
      <dgm:spPr/>
    </dgm:pt>
    <dgm:pt modelId="{8244FBA5-0055-4D11-A49F-5D21B5C720E2}" type="pres">
      <dgm:prSet presAssocID="{2967F79E-36FE-4051-A506-A727DCBBB2CE}" presName="rootComposite" presStyleCnt="0"/>
      <dgm:spPr/>
    </dgm:pt>
    <dgm:pt modelId="{F1B5EB2A-4B70-4211-843F-876CB9AD5B79}" type="pres">
      <dgm:prSet presAssocID="{2967F79E-36FE-4051-A506-A727DCBBB2CE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C75F6C-1732-4D1B-8A87-4040A098EDF7}" type="pres">
      <dgm:prSet presAssocID="{2967F79E-36FE-4051-A506-A727DCBBB2CE}" presName="rootConnector" presStyleLbl="node2" presStyleIdx="2" presStyleCnt="5"/>
      <dgm:spPr/>
      <dgm:t>
        <a:bodyPr/>
        <a:lstStyle/>
        <a:p>
          <a:endParaRPr lang="en-US"/>
        </a:p>
      </dgm:t>
    </dgm:pt>
    <dgm:pt modelId="{33253297-7B12-4165-89E3-B546A2E93160}" type="pres">
      <dgm:prSet presAssocID="{2967F79E-36FE-4051-A506-A727DCBBB2CE}" presName="hierChild4" presStyleCnt="0"/>
      <dgm:spPr/>
    </dgm:pt>
    <dgm:pt modelId="{7ED7696E-507C-4200-BBC9-4A7DA8D09646}" type="pres">
      <dgm:prSet presAssocID="{E76A546F-2401-4928-BBDE-E526D7464E4F}" presName="Name37" presStyleLbl="parChTrans1D3" presStyleIdx="4" presStyleCnt="9"/>
      <dgm:spPr/>
      <dgm:t>
        <a:bodyPr/>
        <a:lstStyle/>
        <a:p>
          <a:endParaRPr lang="en-US"/>
        </a:p>
      </dgm:t>
    </dgm:pt>
    <dgm:pt modelId="{E03D95BD-DCF6-4787-8018-50125D2F2FE3}" type="pres">
      <dgm:prSet presAssocID="{37426C34-5B35-43AC-9F04-084DEACAB7A2}" presName="hierRoot2" presStyleCnt="0">
        <dgm:presLayoutVars>
          <dgm:hierBranch val="init"/>
        </dgm:presLayoutVars>
      </dgm:prSet>
      <dgm:spPr/>
    </dgm:pt>
    <dgm:pt modelId="{2B8FCD45-C8AC-4B93-9FBB-EE32BC9B0E70}" type="pres">
      <dgm:prSet presAssocID="{37426C34-5B35-43AC-9F04-084DEACAB7A2}" presName="rootComposite" presStyleCnt="0"/>
      <dgm:spPr/>
    </dgm:pt>
    <dgm:pt modelId="{9EDC9200-ABAB-4D51-B181-511A4A098C0B}" type="pres">
      <dgm:prSet presAssocID="{37426C34-5B35-43AC-9F04-084DEACAB7A2}" presName="rootText" presStyleLbl="node3" presStyleIdx="4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C6D89C-A0F4-4755-B331-915DA61A2673}" type="pres">
      <dgm:prSet presAssocID="{37426C34-5B35-43AC-9F04-084DEACAB7A2}" presName="rootConnector" presStyleLbl="node3" presStyleIdx="4" presStyleCnt="9"/>
      <dgm:spPr/>
      <dgm:t>
        <a:bodyPr/>
        <a:lstStyle/>
        <a:p>
          <a:endParaRPr lang="en-US"/>
        </a:p>
      </dgm:t>
    </dgm:pt>
    <dgm:pt modelId="{EDA80ED2-59FA-447B-80F9-E9FB96977D59}" type="pres">
      <dgm:prSet presAssocID="{37426C34-5B35-43AC-9F04-084DEACAB7A2}" presName="hierChild4" presStyleCnt="0"/>
      <dgm:spPr/>
    </dgm:pt>
    <dgm:pt modelId="{5221DBC8-F71A-48E5-A6FE-C7F561B16D20}" type="pres">
      <dgm:prSet presAssocID="{37426C34-5B35-43AC-9F04-084DEACAB7A2}" presName="hierChild5" presStyleCnt="0"/>
      <dgm:spPr/>
    </dgm:pt>
    <dgm:pt modelId="{22D84759-3199-4BDC-AA5E-251356526368}" type="pres">
      <dgm:prSet presAssocID="{2967F79E-36FE-4051-A506-A727DCBBB2CE}" presName="hierChild5" presStyleCnt="0"/>
      <dgm:spPr/>
    </dgm:pt>
    <dgm:pt modelId="{EE91E369-8755-426F-9E7D-D14B94E7FE2F}" type="pres">
      <dgm:prSet presAssocID="{7E4D16FC-0D50-4357-9A05-081F30D68B47}" presName="Name37" presStyleLbl="parChTrans1D2" presStyleIdx="3" presStyleCnt="6"/>
      <dgm:spPr/>
      <dgm:t>
        <a:bodyPr/>
        <a:lstStyle/>
        <a:p>
          <a:endParaRPr lang="en-US"/>
        </a:p>
      </dgm:t>
    </dgm:pt>
    <dgm:pt modelId="{2E84510F-2DD3-450F-BF9E-C383D4BD4296}" type="pres">
      <dgm:prSet presAssocID="{ED0CD179-DD4A-4B0D-8442-2849F952F01D}" presName="hierRoot2" presStyleCnt="0">
        <dgm:presLayoutVars>
          <dgm:hierBranch val="init"/>
        </dgm:presLayoutVars>
      </dgm:prSet>
      <dgm:spPr/>
    </dgm:pt>
    <dgm:pt modelId="{82700DF8-E191-40F0-BD00-5E59B5149B09}" type="pres">
      <dgm:prSet presAssocID="{ED0CD179-DD4A-4B0D-8442-2849F952F01D}" presName="rootComposite" presStyleCnt="0"/>
      <dgm:spPr/>
    </dgm:pt>
    <dgm:pt modelId="{ABE29B99-C707-4332-97C8-336E2AFA62FF}" type="pres">
      <dgm:prSet presAssocID="{ED0CD179-DD4A-4B0D-8442-2849F952F01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3DE6B39-9D68-4A0F-BF83-1E2AF4A7AC10}" type="pres">
      <dgm:prSet presAssocID="{ED0CD179-DD4A-4B0D-8442-2849F952F01D}" presName="rootConnector" presStyleLbl="node2" presStyleIdx="3" presStyleCnt="5"/>
      <dgm:spPr/>
      <dgm:t>
        <a:bodyPr/>
        <a:lstStyle/>
        <a:p>
          <a:endParaRPr lang="en-US"/>
        </a:p>
      </dgm:t>
    </dgm:pt>
    <dgm:pt modelId="{54DAC2F5-28AB-4107-8FA4-6A0AA63C3A0C}" type="pres">
      <dgm:prSet presAssocID="{ED0CD179-DD4A-4B0D-8442-2849F952F01D}" presName="hierChild4" presStyleCnt="0"/>
      <dgm:spPr/>
    </dgm:pt>
    <dgm:pt modelId="{86A5EE33-AC3A-4E3F-9272-1B71D41EA62A}" type="pres">
      <dgm:prSet presAssocID="{FBAEE796-6B82-49D7-B93D-F131FE522531}" presName="Name37" presStyleLbl="parChTrans1D3" presStyleIdx="5" presStyleCnt="9"/>
      <dgm:spPr/>
      <dgm:t>
        <a:bodyPr/>
        <a:lstStyle/>
        <a:p>
          <a:endParaRPr lang="en-US"/>
        </a:p>
      </dgm:t>
    </dgm:pt>
    <dgm:pt modelId="{D39CA746-6417-4C09-8C73-51564E1A3D72}" type="pres">
      <dgm:prSet presAssocID="{FD2CF6B0-59CE-4446-90E0-FBBD7A99F968}" presName="hierRoot2" presStyleCnt="0">
        <dgm:presLayoutVars>
          <dgm:hierBranch val="init"/>
        </dgm:presLayoutVars>
      </dgm:prSet>
      <dgm:spPr/>
    </dgm:pt>
    <dgm:pt modelId="{B08BF624-C24A-4A82-B66D-973FC371391F}" type="pres">
      <dgm:prSet presAssocID="{FD2CF6B0-59CE-4446-90E0-FBBD7A99F968}" presName="rootComposite" presStyleCnt="0"/>
      <dgm:spPr/>
    </dgm:pt>
    <dgm:pt modelId="{9FAA3EEC-39A4-4152-97D4-3DCC180F0A1C}" type="pres">
      <dgm:prSet presAssocID="{FD2CF6B0-59CE-4446-90E0-FBBD7A99F968}" presName="rootText" presStyleLbl="node3" presStyleIdx="5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5883D4-839E-4BCE-84B4-458383E93A9F}" type="pres">
      <dgm:prSet presAssocID="{FD2CF6B0-59CE-4446-90E0-FBBD7A99F968}" presName="rootConnector" presStyleLbl="node3" presStyleIdx="5" presStyleCnt="9"/>
      <dgm:spPr/>
      <dgm:t>
        <a:bodyPr/>
        <a:lstStyle/>
        <a:p>
          <a:endParaRPr lang="en-US"/>
        </a:p>
      </dgm:t>
    </dgm:pt>
    <dgm:pt modelId="{5034C481-CF82-4F73-989E-3B72D0DD108B}" type="pres">
      <dgm:prSet presAssocID="{FD2CF6B0-59CE-4446-90E0-FBBD7A99F968}" presName="hierChild4" presStyleCnt="0"/>
      <dgm:spPr/>
    </dgm:pt>
    <dgm:pt modelId="{59D9DCED-0B1E-47C4-A45A-719E014DE2DE}" type="pres">
      <dgm:prSet presAssocID="{FD2CF6B0-59CE-4446-90E0-FBBD7A99F968}" presName="hierChild5" presStyleCnt="0"/>
      <dgm:spPr/>
    </dgm:pt>
    <dgm:pt modelId="{5CC23F91-53D4-4B2F-9553-AEB407272597}" type="pres">
      <dgm:prSet presAssocID="{F2C4E081-518A-4D3A-9E3F-4AE81388904C}" presName="Name37" presStyleLbl="parChTrans1D3" presStyleIdx="6" presStyleCnt="9"/>
      <dgm:spPr/>
      <dgm:t>
        <a:bodyPr/>
        <a:lstStyle/>
        <a:p>
          <a:endParaRPr lang="en-US"/>
        </a:p>
      </dgm:t>
    </dgm:pt>
    <dgm:pt modelId="{528879D5-23C3-48CE-8C0A-2EF5B2FD302C}" type="pres">
      <dgm:prSet presAssocID="{7D1762F0-89F9-418C-960D-AA4FE8B55E85}" presName="hierRoot2" presStyleCnt="0">
        <dgm:presLayoutVars>
          <dgm:hierBranch val="init"/>
        </dgm:presLayoutVars>
      </dgm:prSet>
      <dgm:spPr/>
    </dgm:pt>
    <dgm:pt modelId="{40601E8A-6169-47A4-97B0-58DEA17453C7}" type="pres">
      <dgm:prSet presAssocID="{7D1762F0-89F9-418C-960D-AA4FE8B55E85}" presName="rootComposite" presStyleCnt="0"/>
      <dgm:spPr/>
    </dgm:pt>
    <dgm:pt modelId="{9A46B0D6-E470-4735-A480-E5B4BF919510}" type="pres">
      <dgm:prSet presAssocID="{7D1762F0-89F9-418C-960D-AA4FE8B55E85}" presName="rootText" presStyleLbl="node3" presStyleIdx="6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3E26ABA-70E2-4CF5-968D-EBCC2CA7A4DC}" type="pres">
      <dgm:prSet presAssocID="{7D1762F0-89F9-418C-960D-AA4FE8B55E85}" presName="rootConnector" presStyleLbl="node3" presStyleIdx="6" presStyleCnt="9"/>
      <dgm:spPr/>
      <dgm:t>
        <a:bodyPr/>
        <a:lstStyle/>
        <a:p>
          <a:endParaRPr lang="en-US"/>
        </a:p>
      </dgm:t>
    </dgm:pt>
    <dgm:pt modelId="{A97E9EB4-FF28-47C2-87AE-BA77C48CB96E}" type="pres">
      <dgm:prSet presAssocID="{7D1762F0-89F9-418C-960D-AA4FE8B55E85}" presName="hierChild4" presStyleCnt="0"/>
      <dgm:spPr/>
    </dgm:pt>
    <dgm:pt modelId="{8C93605D-B5D4-44C1-89D2-43C06E6FC399}" type="pres">
      <dgm:prSet presAssocID="{7D1762F0-89F9-418C-960D-AA4FE8B55E85}" presName="hierChild5" presStyleCnt="0"/>
      <dgm:spPr/>
    </dgm:pt>
    <dgm:pt modelId="{753C8ED2-BC00-45C1-BEDA-3EC7327682D7}" type="pres">
      <dgm:prSet presAssocID="{ED0CD179-DD4A-4B0D-8442-2849F952F01D}" presName="hierChild5" presStyleCnt="0"/>
      <dgm:spPr/>
    </dgm:pt>
    <dgm:pt modelId="{D1735923-DCB2-4BEB-9361-59EEAB5015B5}" type="pres">
      <dgm:prSet presAssocID="{4595B97B-DB6F-448A-B3C3-0BB0CF231B50}" presName="Name37" presStyleLbl="parChTrans1D2" presStyleIdx="4" presStyleCnt="6"/>
      <dgm:spPr/>
      <dgm:t>
        <a:bodyPr/>
        <a:lstStyle/>
        <a:p>
          <a:endParaRPr lang="en-US"/>
        </a:p>
      </dgm:t>
    </dgm:pt>
    <dgm:pt modelId="{3ECED161-E2F9-4F54-A8D7-2A7220E9D047}" type="pres">
      <dgm:prSet presAssocID="{7A108A76-428B-4537-BABC-9F530A26D750}" presName="hierRoot2" presStyleCnt="0">
        <dgm:presLayoutVars>
          <dgm:hierBranch val="init"/>
        </dgm:presLayoutVars>
      </dgm:prSet>
      <dgm:spPr/>
    </dgm:pt>
    <dgm:pt modelId="{BF654D1E-3386-449B-8EA2-E4F320BA6CCA}" type="pres">
      <dgm:prSet presAssocID="{7A108A76-428B-4537-BABC-9F530A26D750}" presName="rootComposite" presStyleCnt="0"/>
      <dgm:spPr/>
    </dgm:pt>
    <dgm:pt modelId="{32CC9B01-353A-4866-A303-1EAC347A85BB}" type="pres">
      <dgm:prSet presAssocID="{7A108A76-428B-4537-BABC-9F530A26D750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59C865-7999-4974-A0E3-70826AD424F6}" type="pres">
      <dgm:prSet presAssocID="{7A108A76-428B-4537-BABC-9F530A26D750}" presName="rootConnector" presStyleLbl="node2" presStyleIdx="4" presStyleCnt="5"/>
      <dgm:spPr/>
      <dgm:t>
        <a:bodyPr/>
        <a:lstStyle/>
        <a:p>
          <a:endParaRPr lang="en-US"/>
        </a:p>
      </dgm:t>
    </dgm:pt>
    <dgm:pt modelId="{2BEA099F-0D35-4852-86B8-A52C93816DD4}" type="pres">
      <dgm:prSet presAssocID="{7A108A76-428B-4537-BABC-9F530A26D750}" presName="hierChild4" presStyleCnt="0"/>
      <dgm:spPr/>
    </dgm:pt>
    <dgm:pt modelId="{88BEED9A-87F4-42DE-8053-DDECE0FE3D81}" type="pres">
      <dgm:prSet presAssocID="{0F6F53CE-945E-42CE-B2A7-1BB68A49B121}" presName="Name37" presStyleLbl="parChTrans1D3" presStyleIdx="7" presStyleCnt="9"/>
      <dgm:spPr/>
      <dgm:t>
        <a:bodyPr/>
        <a:lstStyle/>
        <a:p>
          <a:endParaRPr lang="en-US"/>
        </a:p>
      </dgm:t>
    </dgm:pt>
    <dgm:pt modelId="{05FD53F0-C62B-40F4-8213-48D25C505A17}" type="pres">
      <dgm:prSet presAssocID="{4016212A-5A84-4C84-AD1D-0770CF219903}" presName="hierRoot2" presStyleCnt="0">
        <dgm:presLayoutVars>
          <dgm:hierBranch val="init"/>
        </dgm:presLayoutVars>
      </dgm:prSet>
      <dgm:spPr/>
    </dgm:pt>
    <dgm:pt modelId="{FA3CA919-640A-455E-96E4-1C899A73C198}" type="pres">
      <dgm:prSet presAssocID="{4016212A-5A84-4C84-AD1D-0770CF219903}" presName="rootComposite" presStyleCnt="0"/>
      <dgm:spPr/>
    </dgm:pt>
    <dgm:pt modelId="{3F588C1B-8A81-4DDB-88DA-1BAE0C0E9DF3}" type="pres">
      <dgm:prSet presAssocID="{4016212A-5A84-4C84-AD1D-0770CF219903}" presName="rootText" presStyleLbl="node3" presStyleIdx="7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C0C44B-B17C-4833-90CA-3D83F9130C0C}" type="pres">
      <dgm:prSet presAssocID="{4016212A-5A84-4C84-AD1D-0770CF219903}" presName="rootConnector" presStyleLbl="node3" presStyleIdx="7" presStyleCnt="9"/>
      <dgm:spPr/>
      <dgm:t>
        <a:bodyPr/>
        <a:lstStyle/>
        <a:p>
          <a:endParaRPr lang="en-US"/>
        </a:p>
      </dgm:t>
    </dgm:pt>
    <dgm:pt modelId="{768D37A6-771A-4A19-A11C-1F5CBFDA7387}" type="pres">
      <dgm:prSet presAssocID="{4016212A-5A84-4C84-AD1D-0770CF219903}" presName="hierChild4" presStyleCnt="0"/>
      <dgm:spPr/>
    </dgm:pt>
    <dgm:pt modelId="{1391C947-1B3E-43D3-8C9C-8A00ECB654F4}" type="pres">
      <dgm:prSet presAssocID="{4016212A-5A84-4C84-AD1D-0770CF219903}" presName="hierChild5" presStyleCnt="0"/>
      <dgm:spPr/>
    </dgm:pt>
    <dgm:pt modelId="{95CE7FD1-59A7-4992-B2FD-CB24EB0404EC}" type="pres">
      <dgm:prSet presAssocID="{7A108A76-428B-4537-BABC-9F530A26D750}" presName="hierChild5" presStyleCnt="0"/>
      <dgm:spPr/>
    </dgm:pt>
    <dgm:pt modelId="{790A6D4B-7C8F-46B3-A468-F1EC2DB24F8A}" type="pres">
      <dgm:prSet presAssocID="{855FECDC-3258-40D7-B138-69513E639B34}" presName="hierChild3" presStyleCnt="0"/>
      <dgm:spPr/>
    </dgm:pt>
    <dgm:pt modelId="{3B4771A4-13D1-4571-B2BB-A515B1241DEE}" type="pres">
      <dgm:prSet presAssocID="{4DED2CE1-BB3C-4C38-885E-9396ECB7818F}" presName="Name111" presStyleLbl="parChTrans1D2" presStyleIdx="5" presStyleCnt="6"/>
      <dgm:spPr/>
      <dgm:t>
        <a:bodyPr/>
        <a:lstStyle/>
        <a:p>
          <a:endParaRPr lang="en-US"/>
        </a:p>
      </dgm:t>
    </dgm:pt>
    <dgm:pt modelId="{95EF7580-897C-4F95-9B23-3CB6FA4F2D2D}" type="pres">
      <dgm:prSet presAssocID="{FE2E82F5-ACA3-41E9-94BB-A82BA50E2F43}" presName="hierRoot3" presStyleCnt="0">
        <dgm:presLayoutVars>
          <dgm:hierBranch val="init"/>
        </dgm:presLayoutVars>
      </dgm:prSet>
      <dgm:spPr/>
    </dgm:pt>
    <dgm:pt modelId="{FC971E9C-BA95-46F9-AB1D-A6BB01079FB3}" type="pres">
      <dgm:prSet presAssocID="{FE2E82F5-ACA3-41E9-94BB-A82BA50E2F43}" presName="rootComposite3" presStyleCnt="0"/>
      <dgm:spPr/>
    </dgm:pt>
    <dgm:pt modelId="{E92F19A1-32FF-4513-86A2-436C391F3F55}" type="pres">
      <dgm:prSet presAssocID="{FE2E82F5-ACA3-41E9-94BB-A82BA50E2F43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156691-9DA9-4221-9ADF-D386059C6BD5}" type="pres">
      <dgm:prSet presAssocID="{FE2E82F5-ACA3-41E9-94BB-A82BA50E2F43}" presName="rootConnector3" presStyleLbl="asst1" presStyleIdx="0" presStyleCnt="1"/>
      <dgm:spPr/>
      <dgm:t>
        <a:bodyPr/>
        <a:lstStyle/>
        <a:p>
          <a:endParaRPr lang="en-US"/>
        </a:p>
      </dgm:t>
    </dgm:pt>
    <dgm:pt modelId="{9B0DEAB5-BE2A-463B-8564-482E83130137}" type="pres">
      <dgm:prSet presAssocID="{FE2E82F5-ACA3-41E9-94BB-A82BA50E2F43}" presName="hierChild6" presStyleCnt="0"/>
      <dgm:spPr/>
    </dgm:pt>
    <dgm:pt modelId="{E4553BB9-2E02-4ED7-9F36-9038190990A0}" type="pres">
      <dgm:prSet presAssocID="{9F4CD5FE-68EA-4DCC-9362-5EBBFB668322}" presName="Name37" presStyleLbl="parChTrans1D3" presStyleIdx="8" presStyleCnt="9"/>
      <dgm:spPr/>
      <dgm:t>
        <a:bodyPr/>
        <a:lstStyle/>
        <a:p>
          <a:endParaRPr lang="en-US"/>
        </a:p>
      </dgm:t>
    </dgm:pt>
    <dgm:pt modelId="{FCF26625-D038-405B-BCD4-0497EB983B11}" type="pres">
      <dgm:prSet presAssocID="{B158B919-89FA-444A-AB6A-CB1BD395C147}" presName="hierRoot2" presStyleCnt="0">
        <dgm:presLayoutVars>
          <dgm:hierBranch val="init"/>
        </dgm:presLayoutVars>
      </dgm:prSet>
      <dgm:spPr/>
    </dgm:pt>
    <dgm:pt modelId="{E500C492-4199-4401-AD1A-C9CA91533475}" type="pres">
      <dgm:prSet presAssocID="{B158B919-89FA-444A-AB6A-CB1BD395C147}" presName="rootComposite" presStyleCnt="0"/>
      <dgm:spPr/>
    </dgm:pt>
    <dgm:pt modelId="{18C00AB7-02C0-46CB-B8E6-9F8718F4A4BB}" type="pres">
      <dgm:prSet presAssocID="{B158B919-89FA-444A-AB6A-CB1BD395C147}" presName="rootText" presStyleLbl="node3" presStyleIdx="8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03EF49-A785-4F19-971B-9845FA3301CB}" type="pres">
      <dgm:prSet presAssocID="{B158B919-89FA-444A-AB6A-CB1BD395C147}" presName="rootConnector" presStyleLbl="node3" presStyleIdx="8" presStyleCnt="9"/>
      <dgm:spPr/>
      <dgm:t>
        <a:bodyPr/>
        <a:lstStyle/>
        <a:p>
          <a:endParaRPr lang="en-US"/>
        </a:p>
      </dgm:t>
    </dgm:pt>
    <dgm:pt modelId="{0FCDA789-2197-4F3A-B760-8B3934E92B11}" type="pres">
      <dgm:prSet presAssocID="{B158B919-89FA-444A-AB6A-CB1BD395C147}" presName="hierChild4" presStyleCnt="0"/>
      <dgm:spPr/>
    </dgm:pt>
    <dgm:pt modelId="{6FF11FA5-7D1D-4DC9-AF2C-469FDEB853E1}" type="pres">
      <dgm:prSet presAssocID="{B158B919-89FA-444A-AB6A-CB1BD395C147}" presName="hierChild5" presStyleCnt="0"/>
      <dgm:spPr/>
    </dgm:pt>
    <dgm:pt modelId="{54638EE1-2C58-4E8C-9758-D82ABF1B386D}" type="pres">
      <dgm:prSet presAssocID="{FE2E82F5-ACA3-41E9-94BB-A82BA50E2F43}" presName="hierChild7" presStyleCnt="0"/>
      <dgm:spPr/>
    </dgm:pt>
  </dgm:ptLst>
  <dgm:cxnLst>
    <dgm:cxn modelId="{57C9F94C-B4F0-40FA-95C9-B4AF0DC948AF}" type="presOf" srcId="{F188767D-D1B7-40D5-B191-1E4BC34A54A2}" destId="{42BE18EA-098F-4063-AD8F-CD0C39B28AC0}" srcOrd="0" destOrd="0" presId="urn:microsoft.com/office/officeart/2005/8/layout/orgChart1"/>
    <dgm:cxn modelId="{94728F85-7C6F-4F3B-B3BE-188E885CA67D}" type="presOf" srcId="{37426C34-5B35-43AC-9F04-084DEACAB7A2}" destId="{9EDC9200-ABAB-4D51-B181-511A4A098C0B}" srcOrd="0" destOrd="0" presId="urn:microsoft.com/office/officeart/2005/8/layout/orgChart1"/>
    <dgm:cxn modelId="{60455E7E-1FA3-4B10-9B26-B139217675EF}" type="presOf" srcId="{F2C4E081-518A-4D3A-9E3F-4AE81388904C}" destId="{5CC23F91-53D4-4B2F-9553-AEB407272597}" srcOrd="0" destOrd="0" presId="urn:microsoft.com/office/officeart/2005/8/layout/orgChart1"/>
    <dgm:cxn modelId="{C7F353B7-3F7E-4D75-BF34-FFCC79BB2294}" type="presOf" srcId="{A2DD5B9A-1B94-4127-84D5-6D0262DA5461}" destId="{D5E6FE80-64FC-4BF9-A2A3-1A960B32687D}" srcOrd="0" destOrd="0" presId="urn:microsoft.com/office/officeart/2005/8/layout/orgChart1"/>
    <dgm:cxn modelId="{F426FCEA-BE4C-4068-AB03-10E9F60DE923}" srcId="{2967F79E-36FE-4051-A506-A727DCBBB2CE}" destId="{37426C34-5B35-43AC-9F04-084DEACAB7A2}" srcOrd="0" destOrd="0" parTransId="{E76A546F-2401-4928-BBDE-E526D7464E4F}" sibTransId="{C6201A80-C66B-4EC1-B38A-41879607F7A5}"/>
    <dgm:cxn modelId="{45F5A232-7A78-4D5C-80BB-BBBDAF931D40}" type="presOf" srcId="{B55E6318-0AF9-4F56-9CE1-FD4107DF9C88}" destId="{AB439C7C-1E0F-499B-BD88-EF472296C1B0}" srcOrd="1" destOrd="0" presId="urn:microsoft.com/office/officeart/2005/8/layout/orgChart1"/>
    <dgm:cxn modelId="{BD0FE60E-F0FD-47FD-AD38-A96B7DA86CCE}" type="presOf" srcId="{C00F53B0-DAD8-4DAF-8922-1E41D67CCF4F}" destId="{0511EDB4-5F87-4511-9487-66A557B013E7}" srcOrd="0" destOrd="0" presId="urn:microsoft.com/office/officeart/2005/8/layout/orgChart1"/>
    <dgm:cxn modelId="{C97B5D19-47BA-45A9-B1C6-4DB640709E5E}" srcId="{855FECDC-3258-40D7-B138-69513E639B34}" destId="{FE2E82F5-ACA3-41E9-94BB-A82BA50E2F43}" srcOrd="0" destOrd="0" parTransId="{4DED2CE1-BB3C-4C38-885E-9396ECB7818F}" sibTransId="{71469E3F-6877-4FEE-99D1-E290E5BE3518}"/>
    <dgm:cxn modelId="{A86BC33A-3E1E-4587-928C-CD7593B1EA36}" type="presOf" srcId="{B158B919-89FA-444A-AB6A-CB1BD395C147}" destId="{18C00AB7-02C0-46CB-B8E6-9F8718F4A4BB}" srcOrd="0" destOrd="0" presId="urn:microsoft.com/office/officeart/2005/8/layout/orgChart1"/>
    <dgm:cxn modelId="{641A4081-17F0-4F87-AD51-B7307105F917}" srcId="{22FECEAC-C2DD-4DE2-8E1D-D73C15B00F43}" destId="{855FECDC-3258-40D7-B138-69513E639B34}" srcOrd="0" destOrd="0" parTransId="{7899A441-CE2A-4F71-996D-EB8A9ACCA149}" sibTransId="{C774E81D-4F08-4523-8CB7-F74F48E7F544}"/>
    <dgm:cxn modelId="{73444723-D5A2-4B65-AF8F-F37D00BC7EAA}" type="presOf" srcId="{A2DD5B9A-1B94-4127-84D5-6D0262DA5461}" destId="{D66DC096-4532-4AE3-80EE-6587956E9DD7}" srcOrd="1" destOrd="0" presId="urn:microsoft.com/office/officeart/2005/8/layout/orgChart1"/>
    <dgm:cxn modelId="{6258518D-4DF3-42BB-901A-6A757BA6F075}" type="presOf" srcId="{855FECDC-3258-40D7-B138-69513E639B34}" destId="{588BF3BF-4662-447E-B4F4-39E2F1B65590}" srcOrd="1" destOrd="0" presId="urn:microsoft.com/office/officeart/2005/8/layout/orgChart1"/>
    <dgm:cxn modelId="{A75C11EA-1AEC-4D0A-96FD-F92093FB8CD7}" type="presOf" srcId="{9F4CD5FE-68EA-4DCC-9362-5EBBFB668322}" destId="{E4553BB9-2E02-4ED7-9F36-9038190990A0}" srcOrd="0" destOrd="0" presId="urn:microsoft.com/office/officeart/2005/8/layout/orgChart1"/>
    <dgm:cxn modelId="{B3B407D7-974B-4DA7-A5B6-50C9735B6B04}" srcId="{855FECDC-3258-40D7-B138-69513E639B34}" destId="{7A108A76-428B-4537-BABC-9F530A26D750}" srcOrd="5" destOrd="0" parTransId="{4595B97B-DB6F-448A-B3C3-0BB0CF231B50}" sibTransId="{8A0B5A20-610D-4969-8A6A-C0F3BE780EBF}"/>
    <dgm:cxn modelId="{468D5E24-53DB-4249-A2F3-438A32447158}" type="presOf" srcId="{7A108A76-428B-4537-BABC-9F530A26D750}" destId="{E959C865-7999-4974-A0E3-70826AD424F6}" srcOrd="1" destOrd="0" presId="urn:microsoft.com/office/officeart/2005/8/layout/orgChart1"/>
    <dgm:cxn modelId="{444277E4-6EC0-487A-8649-619D2A9E5EAE}" type="presOf" srcId="{FE2E82F5-ACA3-41E9-94BB-A82BA50E2F43}" destId="{9F156691-9DA9-4221-9ADF-D386059C6BD5}" srcOrd="1" destOrd="0" presId="urn:microsoft.com/office/officeart/2005/8/layout/orgChart1"/>
    <dgm:cxn modelId="{ABDA8797-B966-4BEA-9460-E851D4B1357A}" srcId="{855FECDC-3258-40D7-B138-69513E639B34}" destId="{46348530-08B7-4B98-B3F1-D20FEAFFA85A}" srcOrd="2" destOrd="0" parTransId="{08A05A04-39DD-411C-8857-EED230B58C7E}" sibTransId="{DC0C97B1-0541-41D1-B073-45BBE7D40006}"/>
    <dgm:cxn modelId="{283DE640-B7B4-4B38-B2B6-CE7E50D5BCB3}" type="presOf" srcId="{7A108A76-428B-4537-BABC-9F530A26D750}" destId="{32CC9B01-353A-4866-A303-1EAC347A85BB}" srcOrd="0" destOrd="0" presId="urn:microsoft.com/office/officeart/2005/8/layout/orgChart1"/>
    <dgm:cxn modelId="{6A4A35D0-C407-4D85-A9EA-8B1A0F41D351}" type="presOf" srcId="{4016212A-5A84-4C84-AD1D-0770CF219903}" destId="{3F588C1B-8A81-4DDB-88DA-1BAE0C0E9DF3}" srcOrd="0" destOrd="0" presId="urn:microsoft.com/office/officeart/2005/8/layout/orgChart1"/>
    <dgm:cxn modelId="{494641A4-DEF4-4697-BF3B-4E355B43A52E}" type="presOf" srcId="{7D1762F0-89F9-418C-960D-AA4FE8B55E85}" destId="{B3E26ABA-70E2-4CF5-968D-EBCC2CA7A4DC}" srcOrd="1" destOrd="0" presId="urn:microsoft.com/office/officeart/2005/8/layout/orgChart1"/>
    <dgm:cxn modelId="{45A54699-A8BE-42EF-9313-5FCAE21AF032}" type="presOf" srcId="{4DED2CE1-BB3C-4C38-885E-9396ECB7818F}" destId="{3B4771A4-13D1-4571-B2BB-A515B1241DEE}" srcOrd="0" destOrd="0" presId="urn:microsoft.com/office/officeart/2005/8/layout/orgChart1"/>
    <dgm:cxn modelId="{5CDE4A36-7684-40EE-B291-E9F194CC8F07}" type="presOf" srcId="{37426C34-5B35-43AC-9F04-084DEACAB7A2}" destId="{2DC6D89C-A0F4-4755-B331-915DA61A2673}" srcOrd="1" destOrd="0" presId="urn:microsoft.com/office/officeart/2005/8/layout/orgChart1"/>
    <dgm:cxn modelId="{FC97964A-7494-4AB3-9FB4-CAE877AA9641}" type="presOf" srcId="{21335857-CCAF-495D-8EAC-9B3C99ABBC5B}" destId="{2DC1CFB5-5609-4822-A741-E8D7FDE5695F}" srcOrd="1" destOrd="0" presId="urn:microsoft.com/office/officeart/2005/8/layout/orgChart1"/>
    <dgm:cxn modelId="{9ABDC765-0EAF-4775-980F-2A1E5D10E5EE}" srcId="{46348530-08B7-4B98-B3F1-D20FEAFFA85A}" destId="{A2DD5B9A-1B94-4127-84D5-6D0262DA5461}" srcOrd="1" destOrd="0" parTransId="{D11ADDE7-A2D7-47BB-8811-EC8EAE24DCBF}" sibTransId="{9F1747DB-A3F3-4645-88AA-C6AFB08DA85D}"/>
    <dgm:cxn modelId="{E4DF7B57-0B6E-494E-8274-49E133C87C6A}" type="presOf" srcId="{46348530-08B7-4B98-B3F1-D20FEAFFA85A}" destId="{FB0A8203-3B99-4546-B92C-1B42EC6D8D94}" srcOrd="0" destOrd="0" presId="urn:microsoft.com/office/officeart/2005/8/layout/orgChart1"/>
    <dgm:cxn modelId="{5C044F20-842C-4A77-B982-A8555808B2FD}" srcId="{7A108A76-428B-4537-BABC-9F530A26D750}" destId="{4016212A-5A84-4C84-AD1D-0770CF219903}" srcOrd="0" destOrd="0" parTransId="{0F6F53CE-945E-42CE-B2A7-1BB68A49B121}" sibTransId="{E6678F35-D02F-4CB8-9444-A81C4E7E1C94}"/>
    <dgm:cxn modelId="{1BC33C27-4999-41A3-B42D-DB11926256F5}" srcId="{ED0CD179-DD4A-4B0D-8442-2849F952F01D}" destId="{FD2CF6B0-59CE-4446-90E0-FBBD7A99F968}" srcOrd="0" destOrd="0" parTransId="{FBAEE796-6B82-49D7-B93D-F131FE522531}" sibTransId="{1E687E9E-FFC7-4DDC-B43A-0CF00D722F80}"/>
    <dgm:cxn modelId="{5A34677B-9756-441E-8C6E-CCBE7728845A}" type="presOf" srcId="{7D1762F0-89F9-418C-960D-AA4FE8B55E85}" destId="{9A46B0D6-E470-4735-A480-E5B4BF919510}" srcOrd="0" destOrd="0" presId="urn:microsoft.com/office/officeart/2005/8/layout/orgChart1"/>
    <dgm:cxn modelId="{F7D10B80-7521-4779-A2CA-8DBF378CBC0C}" type="presOf" srcId="{ED0CD179-DD4A-4B0D-8442-2849F952F01D}" destId="{ABE29B99-C707-4332-97C8-336E2AFA62FF}" srcOrd="0" destOrd="0" presId="urn:microsoft.com/office/officeart/2005/8/layout/orgChart1"/>
    <dgm:cxn modelId="{70797295-EA4C-492A-9542-D63A145D79C6}" srcId="{46348530-08B7-4B98-B3F1-D20FEAFFA85A}" destId="{9A36A1CE-85E3-4E6B-B1E2-0F4E8058D3BC}" srcOrd="0" destOrd="0" parTransId="{F188767D-D1B7-40D5-B191-1E4BC34A54A2}" sibTransId="{3E3F4DC7-8241-4D2D-AA70-71E2A538A52F}"/>
    <dgm:cxn modelId="{C6487102-89AD-49A7-83BB-CF86FC3DE9A4}" type="presOf" srcId="{4016212A-5A84-4C84-AD1D-0770CF219903}" destId="{1AC0C44B-B17C-4833-90CA-3D83F9130C0C}" srcOrd="1" destOrd="0" presId="urn:microsoft.com/office/officeart/2005/8/layout/orgChart1"/>
    <dgm:cxn modelId="{734D0B5B-E14A-4138-BF31-FE324807DAE8}" type="presOf" srcId="{4595B97B-DB6F-448A-B3C3-0BB0CF231B50}" destId="{D1735923-DCB2-4BEB-9361-59EEAB5015B5}" srcOrd="0" destOrd="0" presId="urn:microsoft.com/office/officeart/2005/8/layout/orgChart1"/>
    <dgm:cxn modelId="{8A99C7D3-6B3D-4523-8515-F433D5F82820}" type="presOf" srcId="{9F2839E0-204F-4586-B108-58A2BBE4890E}" destId="{52658957-5FAB-44FE-9050-86E86A2D992F}" srcOrd="0" destOrd="0" presId="urn:microsoft.com/office/officeart/2005/8/layout/orgChart1"/>
    <dgm:cxn modelId="{AFAAB4F6-B223-4E9A-96C7-9A758003756C}" type="presOf" srcId="{9A36A1CE-85E3-4E6B-B1E2-0F4E8058D3BC}" destId="{4CED68F9-1CC6-4661-9A9A-63232C76E5E5}" srcOrd="1" destOrd="0" presId="urn:microsoft.com/office/officeart/2005/8/layout/orgChart1"/>
    <dgm:cxn modelId="{EBA004BD-56BA-464F-8869-B0A1EEB10CA5}" type="presOf" srcId="{79E61B6F-3F58-4AE1-A795-D2A104C01858}" destId="{39DC6823-46B0-4153-8E0E-590095BACDE1}" srcOrd="0" destOrd="0" presId="urn:microsoft.com/office/officeart/2005/8/layout/orgChart1"/>
    <dgm:cxn modelId="{C0DEFBF3-89BC-4DE8-A440-4F1BD8BC058B}" srcId="{855FECDC-3258-40D7-B138-69513E639B34}" destId="{B55E6318-0AF9-4F56-9CE1-FD4107DF9C88}" srcOrd="1" destOrd="0" parTransId="{9F2839E0-204F-4586-B108-58A2BBE4890E}" sibTransId="{69B6E792-C16A-48D5-8C3C-171B88898C2F}"/>
    <dgm:cxn modelId="{34B56A19-5857-424F-B57C-9EF416B33FDD}" type="presOf" srcId="{08A05A04-39DD-411C-8857-EED230B58C7E}" destId="{D433C5AC-20AA-4901-A638-A7FCCB3209C6}" srcOrd="0" destOrd="0" presId="urn:microsoft.com/office/officeart/2005/8/layout/orgChart1"/>
    <dgm:cxn modelId="{9C5E9152-2B72-4EB3-818E-ADD50DA14E58}" type="presOf" srcId="{0F6F53CE-945E-42CE-B2A7-1BB68A49B121}" destId="{88BEED9A-87F4-42DE-8053-DDECE0FE3D81}" srcOrd="0" destOrd="0" presId="urn:microsoft.com/office/officeart/2005/8/layout/orgChart1"/>
    <dgm:cxn modelId="{B2A8BD21-F6D7-402C-91FB-0F27E3C0F7B5}" type="presOf" srcId="{FBAEE796-6B82-49D7-B93D-F131FE522531}" destId="{86A5EE33-AC3A-4E3F-9272-1B71D41EA62A}" srcOrd="0" destOrd="0" presId="urn:microsoft.com/office/officeart/2005/8/layout/orgChart1"/>
    <dgm:cxn modelId="{613C28DA-3E1D-4804-A474-125C9909D23D}" srcId="{B55E6318-0AF9-4F56-9CE1-FD4107DF9C88}" destId="{21335857-CCAF-495D-8EAC-9B3C99ABBC5B}" srcOrd="1" destOrd="0" parTransId="{2355AAD7-997A-4648-B27D-5498F1E3EC2B}" sibTransId="{2DFA6556-1A31-41BE-AB62-47BEC5D8BC1D}"/>
    <dgm:cxn modelId="{251CA4EC-AAA8-4946-9149-8161B7EBCF6F}" srcId="{ED0CD179-DD4A-4B0D-8442-2849F952F01D}" destId="{7D1762F0-89F9-418C-960D-AA4FE8B55E85}" srcOrd="1" destOrd="0" parTransId="{F2C4E081-518A-4D3A-9E3F-4AE81388904C}" sibTransId="{D9270C20-D458-4416-AEB3-E2B3FAE43EEA}"/>
    <dgm:cxn modelId="{E992010E-C2EC-49F7-BCBA-4359095E2667}" type="presOf" srcId="{FD2CF6B0-59CE-4446-90E0-FBBD7A99F968}" destId="{9FAA3EEC-39A4-4152-97D4-3DCC180F0A1C}" srcOrd="0" destOrd="0" presId="urn:microsoft.com/office/officeart/2005/8/layout/orgChart1"/>
    <dgm:cxn modelId="{A53CF2AA-C1B9-4583-855A-FD5B13AA3401}" srcId="{855FECDC-3258-40D7-B138-69513E639B34}" destId="{2967F79E-36FE-4051-A506-A727DCBBB2CE}" srcOrd="3" destOrd="0" parTransId="{C00F53B0-DAD8-4DAF-8922-1E41D67CCF4F}" sibTransId="{8235BB82-FAE4-40B1-9E9C-5CABAF70F029}"/>
    <dgm:cxn modelId="{B373C75D-E14C-4EEA-83C9-AA9635DCE484}" type="presOf" srcId="{79E61B6F-3F58-4AE1-A795-D2A104C01858}" destId="{3933578E-9123-46E0-A73A-018F5EF0FF4A}" srcOrd="1" destOrd="0" presId="urn:microsoft.com/office/officeart/2005/8/layout/orgChart1"/>
    <dgm:cxn modelId="{9D525692-EFF4-4C1A-9987-E9CC118DBFD8}" type="presOf" srcId="{2967F79E-36FE-4051-A506-A727DCBBB2CE}" destId="{A0C75F6C-1732-4D1B-8A87-4040A098EDF7}" srcOrd="1" destOrd="0" presId="urn:microsoft.com/office/officeart/2005/8/layout/orgChart1"/>
    <dgm:cxn modelId="{AC7C95D2-A510-4397-9AFE-9D740E11BFFA}" type="presOf" srcId="{2967F79E-36FE-4051-A506-A727DCBBB2CE}" destId="{F1B5EB2A-4B70-4211-843F-876CB9AD5B79}" srcOrd="0" destOrd="0" presId="urn:microsoft.com/office/officeart/2005/8/layout/orgChart1"/>
    <dgm:cxn modelId="{D5F47024-7490-4312-B93E-2BCEE75879EE}" type="presOf" srcId="{4A4AEBE7-B306-4A7F-A121-71FA4AF3D135}" destId="{AF038D51-1A04-4B88-984D-A62766ED4308}" srcOrd="0" destOrd="0" presId="urn:microsoft.com/office/officeart/2005/8/layout/orgChart1"/>
    <dgm:cxn modelId="{78C1EDCD-8516-4762-BE3F-DB95C4779572}" srcId="{855FECDC-3258-40D7-B138-69513E639B34}" destId="{ED0CD179-DD4A-4B0D-8442-2849F952F01D}" srcOrd="4" destOrd="0" parTransId="{7E4D16FC-0D50-4357-9A05-081F30D68B47}" sibTransId="{B073E462-47C3-424E-83C8-33D711267839}"/>
    <dgm:cxn modelId="{A04A8B66-D8CF-4652-A992-32D3C1CF9226}" type="presOf" srcId="{7E4D16FC-0D50-4357-9A05-081F30D68B47}" destId="{EE91E369-8755-426F-9E7D-D14B94E7FE2F}" srcOrd="0" destOrd="0" presId="urn:microsoft.com/office/officeart/2005/8/layout/orgChart1"/>
    <dgm:cxn modelId="{FCB08A6B-B562-4027-B338-630E38ED1390}" type="presOf" srcId="{FE2E82F5-ACA3-41E9-94BB-A82BA50E2F43}" destId="{E92F19A1-32FF-4513-86A2-436C391F3F55}" srcOrd="0" destOrd="0" presId="urn:microsoft.com/office/officeart/2005/8/layout/orgChart1"/>
    <dgm:cxn modelId="{F9B2A7C6-7D63-418D-BC08-486165DB45C2}" type="presOf" srcId="{E76A546F-2401-4928-BBDE-E526D7464E4F}" destId="{7ED7696E-507C-4200-BBC9-4A7DA8D09646}" srcOrd="0" destOrd="0" presId="urn:microsoft.com/office/officeart/2005/8/layout/orgChart1"/>
    <dgm:cxn modelId="{F1A085E8-83A2-4744-99B9-C2E54D275EFB}" type="presOf" srcId="{D11ADDE7-A2D7-47BB-8811-EC8EAE24DCBF}" destId="{9227D3D9-C1F7-4614-BB65-89FA4A2521AF}" srcOrd="0" destOrd="0" presId="urn:microsoft.com/office/officeart/2005/8/layout/orgChart1"/>
    <dgm:cxn modelId="{98B77594-6665-46D6-93E4-79D1A373D1F6}" type="presOf" srcId="{21335857-CCAF-495D-8EAC-9B3C99ABBC5B}" destId="{42069A2D-5650-4CB4-98CB-695777F75650}" srcOrd="0" destOrd="0" presId="urn:microsoft.com/office/officeart/2005/8/layout/orgChart1"/>
    <dgm:cxn modelId="{2BC20A59-237D-47E0-95DC-B3B580BFDE2A}" type="presOf" srcId="{FD2CF6B0-59CE-4446-90E0-FBBD7A99F968}" destId="{955883D4-839E-4BCE-84B4-458383E93A9F}" srcOrd="1" destOrd="0" presId="urn:microsoft.com/office/officeart/2005/8/layout/orgChart1"/>
    <dgm:cxn modelId="{A8A252DC-6956-404D-A11C-3EC05A2B91A6}" type="presOf" srcId="{2355AAD7-997A-4648-B27D-5498F1E3EC2B}" destId="{ABCE392B-FAD7-47AC-B0C4-EA72A78160DA}" srcOrd="0" destOrd="0" presId="urn:microsoft.com/office/officeart/2005/8/layout/orgChart1"/>
    <dgm:cxn modelId="{73CF7C1B-DD6C-4EB5-822A-B7C1A338FB56}" type="presOf" srcId="{ED0CD179-DD4A-4B0D-8442-2849F952F01D}" destId="{03DE6B39-9D68-4A0F-BF83-1E2AF4A7AC10}" srcOrd="1" destOrd="0" presId="urn:microsoft.com/office/officeart/2005/8/layout/orgChart1"/>
    <dgm:cxn modelId="{2DD7D49D-63C8-49F1-971C-1F14D10118EB}" type="presOf" srcId="{B55E6318-0AF9-4F56-9CE1-FD4107DF9C88}" destId="{F58DAA6D-1DC1-4014-B2B0-6EA5E5A98E53}" srcOrd="0" destOrd="0" presId="urn:microsoft.com/office/officeart/2005/8/layout/orgChart1"/>
    <dgm:cxn modelId="{25FB540F-62C5-4303-928F-08B59156E0E6}" type="presOf" srcId="{855FECDC-3258-40D7-B138-69513E639B34}" destId="{7964B20A-33D5-4B3C-AA61-0B500925E5AB}" srcOrd="0" destOrd="0" presId="urn:microsoft.com/office/officeart/2005/8/layout/orgChart1"/>
    <dgm:cxn modelId="{427F0093-1785-43F7-853F-0E701CCA2497}" srcId="{B55E6318-0AF9-4F56-9CE1-FD4107DF9C88}" destId="{79E61B6F-3F58-4AE1-A795-D2A104C01858}" srcOrd="0" destOrd="0" parTransId="{4A4AEBE7-B306-4A7F-A121-71FA4AF3D135}" sibTransId="{F57B6158-E949-496B-93B6-31050B95AED6}"/>
    <dgm:cxn modelId="{D065DAA5-009D-48F5-9380-D09A8EACF146}" type="presOf" srcId="{B158B919-89FA-444A-AB6A-CB1BD395C147}" destId="{3F03EF49-A785-4F19-971B-9845FA3301CB}" srcOrd="1" destOrd="0" presId="urn:microsoft.com/office/officeart/2005/8/layout/orgChart1"/>
    <dgm:cxn modelId="{B0659F50-89F6-435C-B919-830419DF368C}" type="presOf" srcId="{22FECEAC-C2DD-4DE2-8E1D-D73C15B00F43}" destId="{89856FF4-F76D-4ADC-9977-EDC534F6D3BE}" srcOrd="0" destOrd="0" presId="urn:microsoft.com/office/officeart/2005/8/layout/orgChart1"/>
    <dgm:cxn modelId="{656AE18B-A275-475F-9BC4-C8E8EBFCD1C8}" type="presOf" srcId="{9A36A1CE-85E3-4E6B-B1E2-0F4E8058D3BC}" destId="{2C7CA658-AE17-4C85-8AC8-5C6B28D7BBF1}" srcOrd="0" destOrd="0" presId="urn:microsoft.com/office/officeart/2005/8/layout/orgChart1"/>
    <dgm:cxn modelId="{0870F57A-8F39-4D2C-8C65-B56E914EF4FB}" type="presOf" srcId="{46348530-08B7-4B98-B3F1-D20FEAFFA85A}" destId="{8EB7D824-FDB4-4EFC-A478-54EF0DBEB120}" srcOrd="1" destOrd="0" presId="urn:microsoft.com/office/officeart/2005/8/layout/orgChart1"/>
    <dgm:cxn modelId="{D643BE0B-0ED0-4713-8483-7073D29C7D8D}" srcId="{FE2E82F5-ACA3-41E9-94BB-A82BA50E2F43}" destId="{B158B919-89FA-444A-AB6A-CB1BD395C147}" srcOrd="0" destOrd="0" parTransId="{9F4CD5FE-68EA-4DCC-9362-5EBBFB668322}" sibTransId="{D2A05098-25C3-4B4C-8E80-5B70CADC28A2}"/>
    <dgm:cxn modelId="{98C46E08-E15B-4FC7-8282-5B7A241141C1}" type="presParOf" srcId="{89856FF4-F76D-4ADC-9977-EDC534F6D3BE}" destId="{5CBAA31E-1A89-49F0-98AA-24D35AA6CD89}" srcOrd="0" destOrd="0" presId="urn:microsoft.com/office/officeart/2005/8/layout/orgChart1"/>
    <dgm:cxn modelId="{433266C2-1404-4EC6-A814-66D4B27ECB7C}" type="presParOf" srcId="{5CBAA31E-1A89-49F0-98AA-24D35AA6CD89}" destId="{006F772E-E1A0-4CD8-B5BC-6B9578DF82CD}" srcOrd="0" destOrd="0" presId="urn:microsoft.com/office/officeart/2005/8/layout/orgChart1"/>
    <dgm:cxn modelId="{2DC50D72-381D-49E9-B683-087EB3246AA1}" type="presParOf" srcId="{006F772E-E1A0-4CD8-B5BC-6B9578DF82CD}" destId="{7964B20A-33D5-4B3C-AA61-0B500925E5AB}" srcOrd="0" destOrd="0" presId="urn:microsoft.com/office/officeart/2005/8/layout/orgChart1"/>
    <dgm:cxn modelId="{003767B8-B7FE-4BA3-BA45-54F901EB6880}" type="presParOf" srcId="{006F772E-E1A0-4CD8-B5BC-6B9578DF82CD}" destId="{588BF3BF-4662-447E-B4F4-39E2F1B65590}" srcOrd="1" destOrd="0" presId="urn:microsoft.com/office/officeart/2005/8/layout/orgChart1"/>
    <dgm:cxn modelId="{39E5C10A-084C-4BCA-89AE-D18599FA4278}" type="presParOf" srcId="{5CBAA31E-1A89-49F0-98AA-24D35AA6CD89}" destId="{7567B8C3-64DC-46C6-8C52-D09629CB7057}" srcOrd="1" destOrd="0" presId="urn:microsoft.com/office/officeart/2005/8/layout/orgChart1"/>
    <dgm:cxn modelId="{1D0B65F7-7D10-4419-9B26-E6A77509B8DF}" type="presParOf" srcId="{7567B8C3-64DC-46C6-8C52-D09629CB7057}" destId="{52658957-5FAB-44FE-9050-86E86A2D992F}" srcOrd="0" destOrd="0" presId="urn:microsoft.com/office/officeart/2005/8/layout/orgChart1"/>
    <dgm:cxn modelId="{876034C2-875C-4CE9-89B0-A2E70C587C12}" type="presParOf" srcId="{7567B8C3-64DC-46C6-8C52-D09629CB7057}" destId="{9A85D706-D713-4CDC-984E-3C0259DC38FB}" srcOrd="1" destOrd="0" presId="urn:microsoft.com/office/officeart/2005/8/layout/orgChart1"/>
    <dgm:cxn modelId="{DD82CBD4-391F-4AF6-ADBF-7C078BD1F55C}" type="presParOf" srcId="{9A85D706-D713-4CDC-984E-3C0259DC38FB}" destId="{75AA9449-3D9B-4048-A47F-B97F1BAEE46E}" srcOrd="0" destOrd="0" presId="urn:microsoft.com/office/officeart/2005/8/layout/orgChart1"/>
    <dgm:cxn modelId="{2C8EF5D1-0336-49E7-99E3-0D7E9988A57B}" type="presParOf" srcId="{75AA9449-3D9B-4048-A47F-B97F1BAEE46E}" destId="{F58DAA6D-1DC1-4014-B2B0-6EA5E5A98E53}" srcOrd="0" destOrd="0" presId="urn:microsoft.com/office/officeart/2005/8/layout/orgChart1"/>
    <dgm:cxn modelId="{F6FE9543-DA45-406A-9620-57B3DE77BBD7}" type="presParOf" srcId="{75AA9449-3D9B-4048-A47F-B97F1BAEE46E}" destId="{AB439C7C-1E0F-499B-BD88-EF472296C1B0}" srcOrd="1" destOrd="0" presId="urn:microsoft.com/office/officeart/2005/8/layout/orgChart1"/>
    <dgm:cxn modelId="{70BC9B68-B5FE-44F0-931C-470031DD808A}" type="presParOf" srcId="{9A85D706-D713-4CDC-984E-3C0259DC38FB}" destId="{26B77FD0-93D6-4357-B377-9966C113CD49}" srcOrd="1" destOrd="0" presId="urn:microsoft.com/office/officeart/2005/8/layout/orgChart1"/>
    <dgm:cxn modelId="{3C02F6C8-C944-4961-B326-F666BED79C1D}" type="presParOf" srcId="{26B77FD0-93D6-4357-B377-9966C113CD49}" destId="{AF038D51-1A04-4B88-984D-A62766ED4308}" srcOrd="0" destOrd="0" presId="urn:microsoft.com/office/officeart/2005/8/layout/orgChart1"/>
    <dgm:cxn modelId="{769576C9-555A-4F05-B301-76929C25332B}" type="presParOf" srcId="{26B77FD0-93D6-4357-B377-9966C113CD49}" destId="{98E32631-1607-460D-B759-BC23EABD3DA4}" srcOrd="1" destOrd="0" presId="urn:microsoft.com/office/officeart/2005/8/layout/orgChart1"/>
    <dgm:cxn modelId="{78B05C80-2DB3-4601-B1F2-A4628D5A3F64}" type="presParOf" srcId="{98E32631-1607-460D-B759-BC23EABD3DA4}" destId="{8602E608-A98D-47C3-BFBB-616D7FB1A142}" srcOrd="0" destOrd="0" presId="urn:microsoft.com/office/officeart/2005/8/layout/orgChart1"/>
    <dgm:cxn modelId="{E8214E12-55A8-4155-8121-0F2F9A4A85A4}" type="presParOf" srcId="{8602E608-A98D-47C3-BFBB-616D7FB1A142}" destId="{39DC6823-46B0-4153-8E0E-590095BACDE1}" srcOrd="0" destOrd="0" presId="urn:microsoft.com/office/officeart/2005/8/layout/orgChart1"/>
    <dgm:cxn modelId="{81A0B801-8A08-495E-958C-F72C6A631464}" type="presParOf" srcId="{8602E608-A98D-47C3-BFBB-616D7FB1A142}" destId="{3933578E-9123-46E0-A73A-018F5EF0FF4A}" srcOrd="1" destOrd="0" presId="urn:microsoft.com/office/officeart/2005/8/layout/orgChart1"/>
    <dgm:cxn modelId="{C7424F76-F883-4868-8584-48252AB67556}" type="presParOf" srcId="{98E32631-1607-460D-B759-BC23EABD3DA4}" destId="{AAFE66D7-24AD-44D8-90AC-B3A572109CC4}" srcOrd="1" destOrd="0" presId="urn:microsoft.com/office/officeart/2005/8/layout/orgChart1"/>
    <dgm:cxn modelId="{5F32253C-734E-4ABE-9A28-AD1D720C363C}" type="presParOf" srcId="{98E32631-1607-460D-B759-BC23EABD3DA4}" destId="{9587A06A-C3DA-4EF6-AC18-689437D89AFA}" srcOrd="2" destOrd="0" presId="urn:microsoft.com/office/officeart/2005/8/layout/orgChart1"/>
    <dgm:cxn modelId="{08FFA8FF-442C-46FB-8C55-38C2E9364D40}" type="presParOf" srcId="{26B77FD0-93D6-4357-B377-9966C113CD49}" destId="{ABCE392B-FAD7-47AC-B0C4-EA72A78160DA}" srcOrd="2" destOrd="0" presId="urn:microsoft.com/office/officeart/2005/8/layout/orgChart1"/>
    <dgm:cxn modelId="{69AAD749-6CE5-4F5F-B402-8F14AE0C18D6}" type="presParOf" srcId="{26B77FD0-93D6-4357-B377-9966C113CD49}" destId="{0CD7C75C-B0B1-4802-BEE7-071C7519EE7D}" srcOrd="3" destOrd="0" presId="urn:microsoft.com/office/officeart/2005/8/layout/orgChart1"/>
    <dgm:cxn modelId="{39979C12-AF02-4D5C-887D-AEAA6B8221CC}" type="presParOf" srcId="{0CD7C75C-B0B1-4802-BEE7-071C7519EE7D}" destId="{3855CC6B-D9F4-430F-B5FA-7AB70A167018}" srcOrd="0" destOrd="0" presId="urn:microsoft.com/office/officeart/2005/8/layout/orgChart1"/>
    <dgm:cxn modelId="{130D006E-A986-4374-8DE2-6E4527791DCB}" type="presParOf" srcId="{3855CC6B-D9F4-430F-B5FA-7AB70A167018}" destId="{42069A2D-5650-4CB4-98CB-695777F75650}" srcOrd="0" destOrd="0" presId="urn:microsoft.com/office/officeart/2005/8/layout/orgChart1"/>
    <dgm:cxn modelId="{B02353C1-A60A-401E-90F5-9B69B4E28408}" type="presParOf" srcId="{3855CC6B-D9F4-430F-B5FA-7AB70A167018}" destId="{2DC1CFB5-5609-4822-A741-E8D7FDE5695F}" srcOrd="1" destOrd="0" presId="urn:microsoft.com/office/officeart/2005/8/layout/orgChart1"/>
    <dgm:cxn modelId="{7F11608A-526F-4933-9910-4F2D41CD1A5D}" type="presParOf" srcId="{0CD7C75C-B0B1-4802-BEE7-071C7519EE7D}" destId="{E91601CB-D648-45A8-9C9F-A1A7E3C220D1}" srcOrd="1" destOrd="0" presId="urn:microsoft.com/office/officeart/2005/8/layout/orgChart1"/>
    <dgm:cxn modelId="{CD2D783D-9503-4B43-8481-6C0569195BF3}" type="presParOf" srcId="{0CD7C75C-B0B1-4802-BEE7-071C7519EE7D}" destId="{B78D760F-203B-46C8-B1B7-8CF0DC2E9A0C}" srcOrd="2" destOrd="0" presId="urn:microsoft.com/office/officeart/2005/8/layout/orgChart1"/>
    <dgm:cxn modelId="{46535DE9-3043-4020-B1C8-51366B3B8196}" type="presParOf" srcId="{9A85D706-D713-4CDC-984E-3C0259DC38FB}" destId="{D810084A-5C1E-4CC5-A453-4BAE247B303B}" srcOrd="2" destOrd="0" presId="urn:microsoft.com/office/officeart/2005/8/layout/orgChart1"/>
    <dgm:cxn modelId="{2EBAB5CC-037C-4EC8-9F4E-D14309EF0642}" type="presParOf" srcId="{7567B8C3-64DC-46C6-8C52-D09629CB7057}" destId="{D433C5AC-20AA-4901-A638-A7FCCB3209C6}" srcOrd="2" destOrd="0" presId="urn:microsoft.com/office/officeart/2005/8/layout/orgChart1"/>
    <dgm:cxn modelId="{74096F40-F683-41E8-A03A-995FC8D839D6}" type="presParOf" srcId="{7567B8C3-64DC-46C6-8C52-D09629CB7057}" destId="{326DA4AE-AED0-4102-AE23-CA96FBA5D066}" srcOrd="3" destOrd="0" presId="urn:microsoft.com/office/officeart/2005/8/layout/orgChart1"/>
    <dgm:cxn modelId="{7B5B57F8-110C-4756-8C9F-8E4C41C61247}" type="presParOf" srcId="{326DA4AE-AED0-4102-AE23-CA96FBA5D066}" destId="{D0FA05EC-0BE2-4851-A099-47323F8BCBEB}" srcOrd="0" destOrd="0" presId="urn:microsoft.com/office/officeart/2005/8/layout/orgChart1"/>
    <dgm:cxn modelId="{E53E68D3-54F4-4979-8614-C583CBF53752}" type="presParOf" srcId="{D0FA05EC-0BE2-4851-A099-47323F8BCBEB}" destId="{FB0A8203-3B99-4546-B92C-1B42EC6D8D94}" srcOrd="0" destOrd="0" presId="urn:microsoft.com/office/officeart/2005/8/layout/orgChart1"/>
    <dgm:cxn modelId="{55B514C3-AE18-4806-BFEE-8EA2C1EC41F9}" type="presParOf" srcId="{D0FA05EC-0BE2-4851-A099-47323F8BCBEB}" destId="{8EB7D824-FDB4-4EFC-A478-54EF0DBEB120}" srcOrd="1" destOrd="0" presId="urn:microsoft.com/office/officeart/2005/8/layout/orgChart1"/>
    <dgm:cxn modelId="{3B0F7D5F-FB99-4DF2-A12D-851C76DB7242}" type="presParOf" srcId="{326DA4AE-AED0-4102-AE23-CA96FBA5D066}" destId="{806FD7C1-8874-4ADE-AB7D-144516B6988D}" srcOrd="1" destOrd="0" presId="urn:microsoft.com/office/officeart/2005/8/layout/orgChart1"/>
    <dgm:cxn modelId="{FBF8C48D-0F93-4E48-B86E-642C81A9C17E}" type="presParOf" srcId="{806FD7C1-8874-4ADE-AB7D-144516B6988D}" destId="{42BE18EA-098F-4063-AD8F-CD0C39B28AC0}" srcOrd="0" destOrd="0" presId="urn:microsoft.com/office/officeart/2005/8/layout/orgChart1"/>
    <dgm:cxn modelId="{1A5ACAF6-93D5-4956-90DD-360C702BA7B4}" type="presParOf" srcId="{806FD7C1-8874-4ADE-AB7D-144516B6988D}" destId="{33220347-F32C-424E-BBFA-981784C20118}" srcOrd="1" destOrd="0" presId="urn:microsoft.com/office/officeart/2005/8/layout/orgChart1"/>
    <dgm:cxn modelId="{CAC49D15-648D-47F0-B648-8676C2511C34}" type="presParOf" srcId="{33220347-F32C-424E-BBFA-981784C20118}" destId="{0162ED4B-B8EE-4387-889A-83C21ADC5BDE}" srcOrd="0" destOrd="0" presId="urn:microsoft.com/office/officeart/2005/8/layout/orgChart1"/>
    <dgm:cxn modelId="{28AFC66E-8C3A-4306-A6B6-DBFAD55AD23F}" type="presParOf" srcId="{0162ED4B-B8EE-4387-889A-83C21ADC5BDE}" destId="{2C7CA658-AE17-4C85-8AC8-5C6B28D7BBF1}" srcOrd="0" destOrd="0" presId="urn:microsoft.com/office/officeart/2005/8/layout/orgChart1"/>
    <dgm:cxn modelId="{8DD6C2E8-CB07-4E6C-9522-1A4205801CBD}" type="presParOf" srcId="{0162ED4B-B8EE-4387-889A-83C21ADC5BDE}" destId="{4CED68F9-1CC6-4661-9A9A-63232C76E5E5}" srcOrd="1" destOrd="0" presId="urn:microsoft.com/office/officeart/2005/8/layout/orgChart1"/>
    <dgm:cxn modelId="{8E1DF6F0-81E1-4805-A90F-8A23228E178B}" type="presParOf" srcId="{33220347-F32C-424E-BBFA-981784C20118}" destId="{7C2DFEB4-E2B1-43AB-9802-BAF0D4C6FD37}" srcOrd="1" destOrd="0" presId="urn:microsoft.com/office/officeart/2005/8/layout/orgChart1"/>
    <dgm:cxn modelId="{62C01F98-C4C6-45D8-B4A5-02DBED516C3E}" type="presParOf" srcId="{33220347-F32C-424E-BBFA-981784C20118}" destId="{A74D3E0C-B4DF-4977-A28D-72C9E1644FBC}" srcOrd="2" destOrd="0" presId="urn:microsoft.com/office/officeart/2005/8/layout/orgChart1"/>
    <dgm:cxn modelId="{144179AB-6AC0-4277-A245-27756B594304}" type="presParOf" srcId="{806FD7C1-8874-4ADE-AB7D-144516B6988D}" destId="{9227D3D9-C1F7-4614-BB65-89FA4A2521AF}" srcOrd="2" destOrd="0" presId="urn:microsoft.com/office/officeart/2005/8/layout/orgChart1"/>
    <dgm:cxn modelId="{9A1266C0-602A-420D-B851-14B0E45452F2}" type="presParOf" srcId="{806FD7C1-8874-4ADE-AB7D-144516B6988D}" destId="{88A73B77-3A94-49CA-B3F5-6CB4BC5ACC09}" srcOrd="3" destOrd="0" presId="urn:microsoft.com/office/officeart/2005/8/layout/orgChart1"/>
    <dgm:cxn modelId="{4DA31FD0-1397-4C3D-BB01-C713D07414F9}" type="presParOf" srcId="{88A73B77-3A94-49CA-B3F5-6CB4BC5ACC09}" destId="{679EE773-13DA-4288-AAA5-C68F721036DD}" srcOrd="0" destOrd="0" presId="urn:microsoft.com/office/officeart/2005/8/layout/orgChart1"/>
    <dgm:cxn modelId="{C66FFC3D-052E-4617-9A0C-FA240651FABB}" type="presParOf" srcId="{679EE773-13DA-4288-AAA5-C68F721036DD}" destId="{D5E6FE80-64FC-4BF9-A2A3-1A960B32687D}" srcOrd="0" destOrd="0" presId="urn:microsoft.com/office/officeart/2005/8/layout/orgChart1"/>
    <dgm:cxn modelId="{A22C41E4-E455-43FE-B276-A91F4C378E68}" type="presParOf" srcId="{679EE773-13DA-4288-AAA5-C68F721036DD}" destId="{D66DC096-4532-4AE3-80EE-6587956E9DD7}" srcOrd="1" destOrd="0" presId="urn:microsoft.com/office/officeart/2005/8/layout/orgChart1"/>
    <dgm:cxn modelId="{97AF551F-AAA6-4495-B8D6-2CDF528D1D2B}" type="presParOf" srcId="{88A73B77-3A94-49CA-B3F5-6CB4BC5ACC09}" destId="{D09F9F3A-94B7-4E94-97E4-FC297E26BAF7}" srcOrd="1" destOrd="0" presId="urn:microsoft.com/office/officeart/2005/8/layout/orgChart1"/>
    <dgm:cxn modelId="{3CCCD817-57D2-4304-95BF-3E68A4500054}" type="presParOf" srcId="{88A73B77-3A94-49CA-B3F5-6CB4BC5ACC09}" destId="{14A12FCD-3F9F-4A13-8729-7E0F3CF9CFB3}" srcOrd="2" destOrd="0" presId="urn:microsoft.com/office/officeart/2005/8/layout/orgChart1"/>
    <dgm:cxn modelId="{58003707-7653-4C13-B983-54A9801E63DB}" type="presParOf" srcId="{326DA4AE-AED0-4102-AE23-CA96FBA5D066}" destId="{863B40BA-7BBC-4623-9711-11B35D9F8D58}" srcOrd="2" destOrd="0" presId="urn:microsoft.com/office/officeart/2005/8/layout/orgChart1"/>
    <dgm:cxn modelId="{5AFB6C96-1049-4B3A-AC6E-596FE67BF522}" type="presParOf" srcId="{7567B8C3-64DC-46C6-8C52-D09629CB7057}" destId="{0511EDB4-5F87-4511-9487-66A557B013E7}" srcOrd="4" destOrd="0" presId="urn:microsoft.com/office/officeart/2005/8/layout/orgChart1"/>
    <dgm:cxn modelId="{6F7B05A9-5E7F-4355-B5BB-34D8C9189BF3}" type="presParOf" srcId="{7567B8C3-64DC-46C6-8C52-D09629CB7057}" destId="{C4C522A6-45E3-4C76-A3FA-7B34D73CB689}" srcOrd="5" destOrd="0" presId="urn:microsoft.com/office/officeart/2005/8/layout/orgChart1"/>
    <dgm:cxn modelId="{2FBAF815-4399-410D-BB3C-372F071015D1}" type="presParOf" srcId="{C4C522A6-45E3-4C76-A3FA-7B34D73CB689}" destId="{8244FBA5-0055-4D11-A49F-5D21B5C720E2}" srcOrd="0" destOrd="0" presId="urn:microsoft.com/office/officeart/2005/8/layout/orgChart1"/>
    <dgm:cxn modelId="{A0A938C3-33E6-42F2-93FC-A0D104C1ABFB}" type="presParOf" srcId="{8244FBA5-0055-4D11-A49F-5D21B5C720E2}" destId="{F1B5EB2A-4B70-4211-843F-876CB9AD5B79}" srcOrd="0" destOrd="0" presId="urn:microsoft.com/office/officeart/2005/8/layout/orgChart1"/>
    <dgm:cxn modelId="{FE2E3301-588B-4021-B95E-13916FE7E19B}" type="presParOf" srcId="{8244FBA5-0055-4D11-A49F-5D21B5C720E2}" destId="{A0C75F6C-1732-4D1B-8A87-4040A098EDF7}" srcOrd="1" destOrd="0" presId="urn:microsoft.com/office/officeart/2005/8/layout/orgChart1"/>
    <dgm:cxn modelId="{5F9BF561-CD82-4036-A31F-9CF57133A104}" type="presParOf" srcId="{C4C522A6-45E3-4C76-A3FA-7B34D73CB689}" destId="{33253297-7B12-4165-89E3-B546A2E93160}" srcOrd="1" destOrd="0" presId="urn:microsoft.com/office/officeart/2005/8/layout/orgChart1"/>
    <dgm:cxn modelId="{18B065B6-CF0F-4FD8-9DBD-61582A4045F3}" type="presParOf" srcId="{33253297-7B12-4165-89E3-B546A2E93160}" destId="{7ED7696E-507C-4200-BBC9-4A7DA8D09646}" srcOrd="0" destOrd="0" presId="urn:microsoft.com/office/officeart/2005/8/layout/orgChart1"/>
    <dgm:cxn modelId="{0748FC57-B2F1-4810-98D1-10C65ABCB8C9}" type="presParOf" srcId="{33253297-7B12-4165-89E3-B546A2E93160}" destId="{E03D95BD-DCF6-4787-8018-50125D2F2FE3}" srcOrd="1" destOrd="0" presId="urn:microsoft.com/office/officeart/2005/8/layout/orgChart1"/>
    <dgm:cxn modelId="{9EB694D6-7C6F-4E82-AE27-1007939D0928}" type="presParOf" srcId="{E03D95BD-DCF6-4787-8018-50125D2F2FE3}" destId="{2B8FCD45-C8AC-4B93-9FBB-EE32BC9B0E70}" srcOrd="0" destOrd="0" presId="urn:microsoft.com/office/officeart/2005/8/layout/orgChart1"/>
    <dgm:cxn modelId="{5919B5F5-90F3-471C-9758-817FBB130C5E}" type="presParOf" srcId="{2B8FCD45-C8AC-4B93-9FBB-EE32BC9B0E70}" destId="{9EDC9200-ABAB-4D51-B181-511A4A098C0B}" srcOrd="0" destOrd="0" presId="urn:microsoft.com/office/officeart/2005/8/layout/orgChart1"/>
    <dgm:cxn modelId="{26A948FC-7962-4D87-87FF-1957544507DC}" type="presParOf" srcId="{2B8FCD45-C8AC-4B93-9FBB-EE32BC9B0E70}" destId="{2DC6D89C-A0F4-4755-B331-915DA61A2673}" srcOrd="1" destOrd="0" presId="urn:microsoft.com/office/officeart/2005/8/layout/orgChart1"/>
    <dgm:cxn modelId="{49F9E23F-2D41-4FC1-824E-464632E333A7}" type="presParOf" srcId="{E03D95BD-DCF6-4787-8018-50125D2F2FE3}" destId="{EDA80ED2-59FA-447B-80F9-E9FB96977D59}" srcOrd="1" destOrd="0" presId="urn:microsoft.com/office/officeart/2005/8/layout/orgChart1"/>
    <dgm:cxn modelId="{B2400843-F8BB-4104-A7C6-29C070DDB3C7}" type="presParOf" srcId="{E03D95BD-DCF6-4787-8018-50125D2F2FE3}" destId="{5221DBC8-F71A-48E5-A6FE-C7F561B16D20}" srcOrd="2" destOrd="0" presId="urn:microsoft.com/office/officeart/2005/8/layout/orgChart1"/>
    <dgm:cxn modelId="{9999F8CE-BA64-4067-9912-B1773D071700}" type="presParOf" srcId="{C4C522A6-45E3-4C76-A3FA-7B34D73CB689}" destId="{22D84759-3199-4BDC-AA5E-251356526368}" srcOrd="2" destOrd="0" presId="urn:microsoft.com/office/officeart/2005/8/layout/orgChart1"/>
    <dgm:cxn modelId="{C38FE062-4799-44E2-9A56-6641886B2FF4}" type="presParOf" srcId="{7567B8C3-64DC-46C6-8C52-D09629CB7057}" destId="{EE91E369-8755-426F-9E7D-D14B94E7FE2F}" srcOrd="6" destOrd="0" presId="urn:microsoft.com/office/officeart/2005/8/layout/orgChart1"/>
    <dgm:cxn modelId="{BEF36AF7-4136-43A8-B060-4A77B999699D}" type="presParOf" srcId="{7567B8C3-64DC-46C6-8C52-D09629CB7057}" destId="{2E84510F-2DD3-450F-BF9E-C383D4BD4296}" srcOrd="7" destOrd="0" presId="urn:microsoft.com/office/officeart/2005/8/layout/orgChart1"/>
    <dgm:cxn modelId="{F28E1687-7544-474E-80C1-CBAE0EF0DBEE}" type="presParOf" srcId="{2E84510F-2DD3-450F-BF9E-C383D4BD4296}" destId="{82700DF8-E191-40F0-BD00-5E59B5149B09}" srcOrd="0" destOrd="0" presId="urn:microsoft.com/office/officeart/2005/8/layout/orgChart1"/>
    <dgm:cxn modelId="{3399D41E-BA65-4BF2-9427-65EDC9FF90CA}" type="presParOf" srcId="{82700DF8-E191-40F0-BD00-5E59B5149B09}" destId="{ABE29B99-C707-4332-97C8-336E2AFA62FF}" srcOrd="0" destOrd="0" presId="urn:microsoft.com/office/officeart/2005/8/layout/orgChart1"/>
    <dgm:cxn modelId="{4F89BA81-87DA-47F7-B643-2D8DEB9D0F61}" type="presParOf" srcId="{82700DF8-E191-40F0-BD00-5E59B5149B09}" destId="{03DE6B39-9D68-4A0F-BF83-1E2AF4A7AC10}" srcOrd="1" destOrd="0" presId="urn:microsoft.com/office/officeart/2005/8/layout/orgChart1"/>
    <dgm:cxn modelId="{C609593A-562F-4ACC-A82E-C5E09CAC0341}" type="presParOf" srcId="{2E84510F-2DD3-450F-BF9E-C383D4BD4296}" destId="{54DAC2F5-28AB-4107-8FA4-6A0AA63C3A0C}" srcOrd="1" destOrd="0" presId="urn:microsoft.com/office/officeart/2005/8/layout/orgChart1"/>
    <dgm:cxn modelId="{99134C55-41EF-4B47-AA8D-3200659BDB3C}" type="presParOf" srcId="{54DAC2F5-28AB-4107-8FA4-6A0AA63C3A0C}" destId="{86A5EE33-AC3A-4E3F-9272-1B71D41EA62A}" srcOrd="0" destOrd="0" presId="urn:microsoft.com/office/officeart/2005/8/layout/orgChart1"/>
    <dgm:cxn modelId="{89A9398A-EA2B-401B-995B-2163DF41032D}" type="presParOf" srcId="{54DAC2F5-28AB-4107-8FA4-6A0AA63C3A0C}" destId="{D39CA746-6417-4C09-8C73-51564E1A3D72}" srcOrd="1" destOrd="0" presId="urn:microsoft.com/office/officeart/2005/8/layout/orgChart1"/>
    <dgm:cxn modelId="{8C62E1DA-86F1-4B7A-BF9E-20FB0F3C6B58}" type="presParOf" srcId="{D39CA746-6417-4C09-8C73-51564E1A3D72}" destId="{B08BF624-C24A-4A82-B66D-973FC371391F}" srcOrd="0" destOrd="0" presId="urn:microsoft.com/office/officeart/2005/8/layout/orgChart1"/>
    <dgm:cxn modelId="{304D31FF-50F9-4DEC-9755-EE1E3AD1B853}" type="presParOf" srcId="{B08BF624-C24A-4A82-B66D-973FC371391F}" destId="{9FAA3EEC-39A4-4152-97D4-3DCC180F0A1C}" srcOrd="0" destOrd="0" presId="urn:microsoft.com/office/officeart/2005/8/layout/orgChart1"/>
    <dgm:cxn modelId="{467F516A-0D2D-49DF-A9AA-C985A63A2AF7}" type="presParOf" srcId="{B08BF624-C24A-4A82-B66D-973FC371391F}" destId="{955883D4-839E-4BCE-84B4-458383E93A9F}" srcOrd="1" destOrd="0" presId="urn:microsoft.com/office/officeart/2005/8/layout/orgChart1"/>
    <dgm:cxn modelId="{E5F42E56-767C-4576-81E9-8BC52F2CDDA8}" type="presParOf" srcId="{D39CA746-6417-4C09-8C73-51564E1A3D72}" destId="{5034C481-CF82-4F73-989E-3B72D0DD108B}" srcOrd="1" destOrd="0" presId="urn:microsoft.com/office/officeart/2005/8/layout/orgChart1"/>
    <dgm:cxn modelId="{D59AB825-B3B7-40EB-8339-9199A3944609}" type="presParOf" srcId="{D39CA746-6417-4C09-8C73-51564E1A3D72}" destId="{59D9DCED-0B1E-47C4-A45A-719E014DE2DE}" srcOrd="2" destOrd="0" presId="urn:microsoft.com/office/officeart/2005/8/layout/orgChart1"/>
    <dgm:cxn modelId="{220573D1-C965-42D3-9B3E-737BF1C332F2}" type="presParOf" srcId="{54DAC2F5-28AB-4107-8FA4-6A0AA63C3A0C}" destId="{5CC23F91-53D4-4B2F-9553-AEB407272597}" srcOrd="2" destOrd="0" presId="urn:microsoft.com/office/officeart/2005/8/layout/orgChart1"/>
    <dgm:cxn modelId="{66CD9190-07C1-4FA9-BCAE-D0D123FB2F90}" type="presParOf" srcId="{54DAC2F5-28AB-4107-8FA4-6A0AA63C3A0C}" destId="{528879D5-23C3-48CE-8C0A-2EF5B2FD302C}" srcOrd="3" destOrd="0" presId="urn:microsoft.com/office/officeart/2005/8/layout/orgChart1"/>
    <dgm:cxn modelId="{E0FB8409-48FF-4774-9932-647DD9CEFECE}" type="presParOf" srcId="{528879D5-23C3-48CE-8C0A-2EF5B2FD302C}" destId="{40601E8A-6169-47A4-97B0-58DEA17453C7}" srcOrd="0" destOrd="0" presId="urn:microsoft.com/office/officeart/2005/8/layout/orgChart1"/>
    <dgm:cxn modelId="{0FF8802F-E5B5-4B1C-8AB1-274582EB350A}" type="presParOf" srcId="{40601E8A-6169-47A4-97B0-58DEA17453C7}" destId="{9A46B0D6-E470-4735-A480-E5B4BF919510}" srcOrd="0" destOrd="0" presId="urn:microsoft.com/office/officeart/2005/8/layout/orgChart1"/>
    <dgm:cxn modelId="{3A19A0C5-7578-4B9D-ABDD-1C81D8086E65}" type="presParOf" srcId="{40601E8A-6169-47A4-97B0-58DEA17453C7}" destId="{B3E26ABA-70E2-4CF5-968D-EBCC2CA7A4DC}" srcOrd="1" destOrd="0" presId="urn:microsoft.com/office/officeart/2005/8/layout/orgChart1"/>
    <dgm:cxn modelId="{63B960FE-AEF5-40AF-95ED-4227A41DC41B}" type="presParOf" srcId="{528879D5-23C3-48CE-8C0A-2EF5B2FD302C}" destId="{A97E9EB4-FF28-47C2-87AE-BA77C48CB96E}" srcOrd="1" destOrd="0" presId="urn:microsoft.com/office/officeart/2005/8/layout/orgChart1"/>
    <dgm:cxn modelId="{0E9C0AD5-FC92-4813-9EB3-15E0E0BEAC0B}" type="presParOf" srcId="{528879D5-23C3-48CE-8C0A-2EF5B2FD302C}" destId="{8C93605D-B5D4-44C1-89D2-43C06E6FC399}" srcOrd="2" destOrd="0" presId="urn:microsoft.com/office/officeart/2005/8/layout/orgChart1"/>
    <dgm:cxn modelId="{8DF943C9-231C-4068-BC58-407BBB45F467}" type="presParOf" srcId="{2E84510F-2DD3-450F-BF9E-C383D4BD4296}" destId="{753C8ED2-BC00-45C1-BEDA-3EC7327682D7}" srcOrd="2" destOrd="0" presId="urn:microsoft.com/office/officeart/2005/8/layout/orgChart1"/>
    <dgm:cxn modelId="{381D4C73-8534-4D95-88EA-B6F7C25547E8}" type="presParOf" srcId="{7567B8C3-64DC-46C6-8C52-D09629CB7057}" destId="{D1735923-DCB2-4BEB-9361-59EEAB5015B5}" srcOrd="8" destOrd="0" presId="urn:microsoft.com/office/officeart/2005/8/layout/orgChart1"/>
    <dgm:cxn modelId="{EAED9822-3507-44BD-AAAF-8E8201A81DD8}" type="presParOf" srcId="{7567B8C3-64DC-46C6-8C52-D09629CB7057}" destId="{3ECED161-E2F9-4F54-A8D7-2A7220E9D047}" srcOrd="9" destOrd="0" presId="urn:microsoft.com/office/officeart/2005/8/layout/orgChart1"/>
    <dgm:cxn modelId="{2D3903D9-4230-4591-83B8-13857CA46C32}" type="presParOf" srcId="{3ECED161-E2F9-4F54-A8D7-2A7220E9D047}" destId="{BF654D1E-3386-449B-8EA2-E4F320BA6CCA}" srcOrd="0" destOrd="0" presId="urn:microsoft.com/office/officeart/2005/8/layout/orgChart1"/>
    <dgm:cxn modelId="{68F48ADB-DBB6-4B0B-B63F-E2A50393DA9C}" type="presParOf" srcId="{BF654D1E-3386-449B-8EA2-E4F320BA6CCA}" destId="{32CC9B01-353A-4866-A303-1EAC347A85BB}" srcOrd="0" destOrd="0" presId="urn:microsoft.com/office/officeart/2005/8/layout/orgChart1"/>
    <dgm:cxn modelId="{8ECB8DAC-E6DB-4C55-B346-C9614B0D98F7}" type="presParOf" srcId="{BF654D1E-3386-449B-8EA2-E4F320BA6CCA}" destId="{E959C865-7999-4974-A0E3-70826AD424F6}" srcOrd="1" destOrd="0" presId="urn:microsoft.com/office/officeart/2005/8/layout/orgChart1"/>
    <dgm:cxn modelId="{BB1CB963-BF0E-4591-BD56-A07EA1B82C80}" type="presParOf" srcId="{3ECED161-E2F9-4F54-A8D7-2A7220E9D047}" destId="{2BEA099F-0D35-4852-86B8-A52C93816DD4}" srcOrd="1" destOrd="0" presId="urn:microsoft.com/office/officeart/2005/8/layout/orgChart1"/>
    <dgm:cxn modelId="{6714B93F-240D-4AE8-9DC0-4926B54B90F9}" type="presParOf" srcId="{2BEA099F-0D35-4852-86B8-A52C93816DD4}" destId="{88BEED9A-87F4-42DE-8053-DDECE0FE3D81}" srcOrd="0" destOrd="0" presId="urn:microsoft.com/office/officeart/2005/8/layout/orgChart1"/>
    <dgm:cxn modelId="{EAC76A10-8047-4D2A-9434-90ACFBB4E261}" type="presParOf" srcId="{2BEA099F-0D35-4852-86B8-A52C93816DD4}" destId="{05FD53F0-C62B-40F4-8213-48D25C505A17}" srcOrd="1" destOrd="0" presId="urn:microsoft.com/office/officeart/2005/8/layout/orgChart1"/>
    <dgm:cxn modelId="{791E8FD3-FAC0-4E85-AEFD-0E43BEDF57C6}" type="presParOf" srcId="{05FD53F0-C62B-40F4-8213-48D25C505A17}" destId="{FA3CA919-640A-455E-96E4-1C899A73C198}" srcOrd="0" destOrd="0" presId="urn:microsoft.com/office/officeart/2005/8/layout/orgChart1"/>
    <dgm:cxn modelId="{6D40D6DE-3EC0-4615-9213-F7530D0088D6}" type="presParOf" srcId="{FA3CA919-640A-455E-96E4-1C899A73C198}" destId="{3F588C1B-8A81-4DDB-88DA-1BAE0C0E9DF3}" srcOrd="0" destOrd="0" presId="urn:microsoft.com/office/officeart/2005/8/layout/orgChart1"/>
    <dgm:cxn modelId="{A1F095DE-1A64-43C2-B3BF-5AF61616B64C}" type="presParOf" srcId="{FA3CA919-640A-455E-96E4-1C899A73C198}" destId="{1AC0C44B-B17C-4833-90CA-3D83F9130C0C}" srcOrd="1" destOrd="0" presId="urn:microsoft.com/office/officeart/2005/8/layout/orgChart1"/>
    <dgm:cxn modelId="{3A69E1E8-AD05-4B2C-90F6-E078CAA2EA05}" type="presParOf" srcId="{05FD53F0-C62B-40F4-8213-48D25C505A17}" destId="{768D37A6-771A-4A19-A11C-1F5CBFDA7387}" srcOrd="1" destOrd="0" presId="urn:microsoft.com/office/officeart/2005/8/layout/orgChart1"/>
    <dgm:cxn modelId="{87924792-C7AD-4E88-872C-FB5DC162DCF2}" type="presParOf" srcId="{05FD53F0-C62B-40F4-8213-48D25C505A17}" destId="{1391C947-1B3E-43D3-8C9C-8A00ECB654F4}" srcOrd="2" destOrd="0" presId="urn:microsoft.com/office/officeart/2005/8/layout/orgChart1"/>
    <dgm:cxn modelId="{6241E609-347C-4904-A090-156FD44C1CF2}" type="presParOf" srcId="{3ECED161-E2F9-4F54-A8D7-2A7220E9D047}" destId="{95CE7FD1-59A7-4992-B2FD-CB24EB0404EC}" srcOrd="2" destOrd="0" presId="urn:microsoft.com/office/officeart/2005/8/layout/orgChart1"/>
    <dgm:cxn modelId="{2DA7A5D1-80FF-429B-A16D-A8F4EAFBB5DE}" type="presParOf" srcId="{5CBAA31E-1A89-49F0-98AA-24D35AA6CD89}" destId="{790A6D4B-7C8F-46B3-A468-F1EC2DB24F8A}" srcOrd="2" destOrd="0" presId="urn:microsoft.com/office/officeart/2005/8/layout/orgChart1"/>
    <dgm:cxn modelId="{F288F6F7-B036-4C69-8190-6BCC8ADD1055}" type="presParOf" srcId="{790A6D4B-7C8F-46B3-A468-F1EC2DB24F8A}" destId="{3B4771A4-13D1-4571-B2BB-A515B1241DEE}" srcOrd="0" destOrd="0" presId="urn:microsoft.com/office/officeart/2005/8/layout/orgChart1"/>
    <dgm:cxn modelId="{745A3BF6-0172-41E9-9FE5-B5D28FC21FB1}" type="presParOf" srcId="{790A6D4B-7C8F-46B3-A468-F1EC2DB24F8A}" destId="{95EF7580-897C-4F95-9B23-3CB6FA4F2D2D}" srcOrd="1" destOrd="0" presId="urn:microsoft.com/office/officeart/2005/8/layout/orgChart1"/>
    <dgm:cxn modelId="{D43929CD-15CD-4E9B-AFF4-C77CDEADBD9A}" type="presParOf" srcId="{95EF7580-897C-4F95-9B23-3CB6FA4F2D2D}" destId="{FC971E9C-BA95-46F9-AB1D-A6BB01079FB3}" srcOrd="0" destOrd="0" presId="urn:microsoft.com/office/officeart/2005/8/layout/orgChart1"/>
    <dgm:cxn modelId="{49BF6864-48DA-44DE-8901-5A8A2D2A0443}" type="presParOf" srcId="{FC971E9C-BA95-46F9-AB1D-A6BB01079FB3}" destId="{E92F19A1-32FF-4513-86A2-436C391F3F55}" srcOrd="0" destOrd="0" presId="urn:microsoft.com/office/officeart/2005/8/layout/orgChart1"/>
    <dgm:cxn modelId="{8169E3E2-DFF6-4094-8B1B-7D3C5B6350AE}" type="presParOf" srcId="{FC971E9C-BA95-46F9-AB1D-A6BB01079FB3}" destId="{9F156691-9DA9-4221-9ADF-D386059C6BD5}" srcOrd="1" destOrd="0" presId="urn:microsoft.com/office/officeart/2005/8/layout/orgChart1"/>
    <dgm:cxn modelId="{20806201-A053-4C86-9D8A-004D6BBDEA5E}" type="presParOf" srcId="{95EF7580-897C-4F95-9B23-3CB6FA4F2D2D}" destId="{9B0DEAB5-BE2A-463B-8564-482E83130137}" srcOrd="1" destOrd="0" presId="urn:microsoft.com/office/officeart/2005/8/layout/orgChart1"/>
    <dgm:cxn modelId="{1FBE2F30-78D9-4DB6-9B6B-25688180C753}" type="presParOf" srcId="{9B0DEAB5-BE2A-463B-8564-482E83130137}" destId="{E4553BB9-2E02-4ED7-9F36-9038190990A0}" srcOrd="0" destOrd="0" presId="urn:microsoft.com/office/officeart/2005/8/layout/orgChart1"/>
    <dgm:cxn modelId="{63359E81-0F71-4276-9826-6DCFCC35747D}" type="presParOf" srcId="{9B0DEAB5-BE2A-463B-8564-482E83130137}" destId="{FCF26625-D038-405B-BCD4-0497EB983B11}" srcOrd="1" destOrd="0" presId="urn:microsoft.com/office/officeart/2005/8/layout/orgChart1"/>
    <dgm:cxn modelId="{7D25009F-A4C8-4664-B776-DC96F4DF03F7}" type="presParOf" srcId="{FCF26625-D038-405B-BCD4-0497EB983B11}" destId="{E500C492-4199-4401-AD1A-C9CA91533475}" srcOrd="0" destOrd="0" presId="urn:microsoft.com/office/officeart/2005/8/layout/orgChart1"/>
    <dgm:cxn modelId="{FF4DC4EA-F186-45D8-A273-A5DFBDD1CB97}" type="presParOf" srcId="{E500C492-4199-4401-AD1A-C9CA91533475}" destId="{18C00AB7-02C0-46CB-B8E6-9F8718F4A4BB}" srcOrd="0" destOrd="0" presId="urn:microsoft.com/office/officeart/2005/8/layout/orgChart1"/>
    <dgm:cxn modelId="{E67741D5-D2D0-487D-A0C9-BE02FB08EDA7}" type="presParOf" srcId="{E500C492-4199-4401-AD1A-C9CA91533475}" destId="{3F03EF49-A785-4F19-971B-9845FA3301CB}" srcOrd="1" destOrd="0" presId="urn:microsoft.com/office/officeart/2005/8/layout/orgChart1"/>
    <dgm:cxn modelId="{701DD60C-B409-4F67-AB3C-BE9F991E50DB}" type="presParOf" srcId="{FCF26625-D038-405B-BCD4-0497EB983B11}" destId="{0FCDA789-2197-4F3A-B760-8B3934E92B11}" srcOrd="1" destOrd="0" presId="urn:microsoft.com/office/officeart/2005/8/layout/orgChart1"/>
    <dgm:cxn modelId="{C1D7B757-91F5-4448-AAB0-EA85195EF9D0}" type="presParOf" srcId="{FCF26625-D038-405B-BCD4-0497EB983B11}" destId="{6FF11FA5-7D1D-4DC9-AF2C-469FDEB853E1}" srcOrd="2" destOrd="0" presId="urn:microsoft.com/office/officeart/2005/8/layout/orgChart1"/>
    <dgm:cxn modelId="{36252224-8223-4991-9F81-6D0D1880A111}" type="presParOf" srcId="{95EF7580-897C-4F95-9B23-3CB6FA4F2D2D}" destId="{54638EE1-2C58-4E8C-9758-D82ABF1B386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FECEAC-C2DD-4DE2-8E1D-D73C15B00F4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55FECDC-3258-40D7-B138-69513E639B34}">
      <dgm:prSet phldrT="[Text]"/>
      <dgm:spPr/>
      <dgm:t>
        <a:bodyPr/>
        <a:lstStyle/>
        <a:p>
          <a:r>
            <a:rPr lang="en-US" dirty="0" smtClean="0"/>
            <a:t>Director</a:t>
          </a:r>
        </a:p>
        <a:p>
          <a:r>
            <a:rPr lang="en-US" dirty="0" smtClean="0"/>
            <a:t>49 FTE</a:t>
          </a:r>
          <a:endParaRPr lang="en-US" dirty="0"/>
        </a:p>
      </dgm:t>
    </dgm:pt>
    <dgm:pt modelId="{7899A441-CE2A-4F71-996D-EB8A9ACCA149}" type="parTrans" cxnId="{641A4081-17F0-4F87-AD51-B7307105F917}">
      <dgm:prSet/>
      <dgm:spPr/>
      <dgm:t>
        <a:bodyPr/>
        <a:lstStyle/>
        <a:p>
          <a:endParaRPr lang="en-US"/>
        </a:p>
      </dgm:t>
    </dgm:pt>
    <dgm:pt modelId="{C774E81D-4F08-4523-8CB7-F74F48E7F544}" type="sibTrans" cxnId="{641A4081-17F0-4F87-AD51-B7307105F917}">
      <dgm:prSet/>
      <dgm:spPr/>
      <dgm:t>
        <a:bodyPr/>
        <a:lstStyle/>
        <a:p>
          <a:endParaRPr lang="en-US"/>
        </a:p>
      </dgm:t>
    </dgm:pt>
    <dgm:pt modelId="{FE2E82F5-ACA3-41E9-94BB-A82BA50E2F43}" type="asst">
      <dgm:prSet phldrT="[Text]"/>
      <dgm:spPr/>
      <dgm:t>
        <a:bodyPr/>
        <a:lstStyle/>
        <a:p>
          <a:r>
            <a:rPr lang="en-US" dirty="0" smtClean="0"/>
            <a:t>Office Manager</a:t>
          </a:r>
          <a:endParaRPr lang="en-US" dirty="0"/>
        </a:p>
      </dgm:t>
    </dgm:pt>
    <dgm:pt modelId="{4DED2CE1-BB3C-4C38-885E-9396ECB7818F}" type="parTrans" cxnId="{C97B5D19-47BA-45A9-B1C6-4DB640709E5E}">
      <dgm:prSet/>
      <dgm:spPr/>
      <dgm:t>
        <a:bodyPr/>
        <a:lstStyle/>
        <a:p>
          <a:endParaRPr lang="en-US"/>
        </a:p>
      </dgm:t>
    </dgm:pt>
    <dgm:pt modelId="{71469E3F-6877-4FEE-99D1-E290E5BE3518}" type="sibTrans" cxnId="{C97B5D19-47BA-45A9-B1C6-4DB640709E5E}">
      <dgm:prSet/>
      <dgm:spPr/>
      <dgm:t>
        <a:bodyPr/>
        <a:lstStyle/>
        <a:p>
          <a:endParaRPr lang="en-US"/>
        </a:p>
      </dgm:t>
    </dgm:pt>
    <dgm:pt modelId="{B55E6318-0AF9-4F56-9CE1-FD4107DF9C88}">
      <dgm:prSet phldrT="[Text]"/>
      <dgm:spPr/>
      <dgm:t>
        <a:bodyPr/>
        <a:lstStyle/>
        <a:p>
          <a:r>
            <a:rPr lang="en-US" dirty="0" smtClean="0"/>
            <a:t>Equipment Manager</a:t>
          </a:r>
          <a:endParaRPr lang="en-US" dirty="0"/>
        </a:p>
      </dgm:t>
    </dgm:pt>
    <dgm:pt modelId="{9F2839E0-204F-4586-B108-58A2BBE4890E}" type="parTrans" cxnId="{C0DEFBF3-89BC-4DE8-A440-4F1BD8BC058B}">
      <dgm:prSet/>
      <dgm:spPr/>
      <dgm:t>
        <a:bodyPr/>
        <a:lstStyle/>
        <a:p>
          <a:endParaRPr lang="en-US"/>
        </a:p>
      </dgm:t>
    </dgm:pt>
    <dgm:pt modelId="{69B6E792-C16A-48D5-8C3C-171B88898C2F}" type="sibTrans" cxnId="{C0DEFBF3-89BC-4DE8-A440-4F1BD8BC058B}">
      <dgm:prSet/>
      <dgm:spPr/>
      <dgm:t>
        <a:bodyPr/>
        <a:lstStyle/>
        <a:p>
          <a:endParaRPr lang="en-US"/>
        </a:p>
      </dgm:t>
    </dgm:pt>
    <dgm:pt modelId="{46348530-08B7-4B98-B3F1-D20FEAFFA85A}">
      <dgm:prSet phldrT="[Text]"/>
      <dgm:spPr/>
      <dgm:t>
        <a:bodyPr/>
        <a:lstStyle/>
        <a:p>
          <a:r>
            <a:rPr lang="en-US" dirty="0" smtClean="0"/>
            <a:t>Engineer</a:t>
          </a:r>
          <a:endParaRPr lang="en-US" dirty="0"/>
        </a:p>
      </dgm:t>
    </dgm:pt>
    <dgm:pt modelId="{08A05A04-39DD-411C-8857-EED230B58C7E}" type="parTrans" cxnId="{ABDA8797-B966-4BEA-9460-E851D4B1357A}">
      <dgm:prSet/>
      <dgm:spPr/>
      <dgm:t>
        <a:bodyPr/>
        <a:lstStyle/>
        <a:p>
          <a:endParaRPr lang="en-US"/>
        </a:p>
      </dgm:t>
    </dgm:pt>
    <dgm:pt modelId="{DC0C97B1-0541-41D1-B073-45BBE7D40006}" type="sibTrans" cxnId="{ABDA8797-B966-4BEA-9460-E851D4B1357A}">
      <dgm:prSet/>
      <dgm:spPr/>
      <dgm:t>
        <a:bodyPr/>
        <a:lstStyle/>
        <a:p>
          <a:endParaRPr lang="en-US"/>
        </a:p>
      </dgm:t>
    </dgm:pt>
    <dgm:pt modelId="{2967F79E-36FE-4051-A506-A727DCBBB2CE}">
      <dgm:prSet phldrT="[Text]"/>
      <dgm:spPr/>
      <dgm:t>
        <a:bodyPr/>
        <a:lstStyle/>
        <a:p>
          <a:r>
            <a:rPr lang="en-US" dirty="0" smtClean="0"/>
            <a:t>MTA Director</a:t>
          </a:r>
          <a:endParaRPr lang="en-US" dirty="0"/>
        </a:p>
      </dgm:t>
    </dgm:pt>
    <dgm:pt modelId="{C00F53B0-DAD8-4DAF-8922-1E41D67CCF4F}" type="parTrans" cxnId="{A53CF2AA-C1B9-4583-855A-FD5B13AA3401}">
      <dgm:prSet/>
      <dgm:spPr/>
      <dgm:t>
        <a:bodyPr/>
        <a:lstStyle/>
        <a:p>
          <a:endParaRPr lang="en-US"/>
        </a:p>
      </dgm:t>
    </dgm:pt>
    <dgm:pt modelId="{8235BB82-FAE4-40B1-9E9C-5CABAF70F029}" type="sibTrans" cxnId="{A53CF2AA-C1B9-4583-855A-FD5B13AA3401}">
      <dgm:prSet/>
      <dgm:spPr/>
      <dgm:t>
        <a:bodyPr/>
        <a:lstStyle/>
        <a:p>
          <a:endParaRPr lang="en-US"/>
        </a:p>
      </dgm:t>
    </dgm:pt>
    <dgm:pt modelId="{79E61B6F-3F58-4AE1-A795-D2A104C01858}">
      <dgm:prSet/>
      <dgm:spPr/>
      <dgm:t>
        <a:bodyPr/>
        <a:lstStyle/>
        <a:p>
          <a:r>
            <a:rPr lang="en-US" dirty="0" smtClean="0"/>
            <a:t>Admin Staff - 2</a:t>
          </a:r>
          <a:endParaRPr lang="en-US" dirty="0"/>
        </a:p>
      </dgm:t>
    </dgm:pt>
    <dgm:pt modelId="{4A4AEBE7-B306-4A7F-A121-71FA4AF3D135}" type="parTrans" cxnId="{427F0093-1785-43F7-853F-0E701CCA2497}">
      <dgm:prSet/>
      <dgm:spPr/>
      <dgm:t>
        <a:bodyPr/>
        <a:lstStyle/>
        <a:p>
          <a:endParaRPr lang="en-US"/>
        </a:p>
      </dgm:t>
    </dgm:pt>
    <dgm:pt modelId="{F57B6158-E949-496B-93B6-31050B95AED6}" type="sibTrans" cxnId="{427F0093-1785-43F7-853F-0E701CCA2497}">
      <dgm:prSet/>
      <dgm:spPr/>
      <dgm:t>
        <a:bodyPr/>
        <a:lstStyle/>
        <a:p>
          <a:endParaRPr lang="en-US"/>
        </a:p>
      </dgm:t>
    </dgm:pt>
    <dgm:pt modelId="{21335857-CCAF-495D-8EAC-9B3C99ABBC5B}">
      <dgm:prSet/>
      <dgm:spPr/>
      <dgm:t>
        <a:bodyPr/>
        <a:lstStyle/>
        <a:p>
          <a:r>
            <a:rPr lang="en-US" dirty="0" smtClean="0"/>
            <a:t>Light Fleet - 3</a:t>
          </a:r>
          <a:endParaRPr lang="en-US" dirty="0"/>
        </a:p>
      </dgm:t>
    </dgm:pt>
    <dgm:pt modelId="{2355AAD7-997A-4648-B27D-5498F1E3EC2B}" type="parTrans" cxnId="{613C28DA-3E1D-4804-A474-125C9909D23D}">
      <dgm:prSet/>
      <dgm:spPr/>
      <dgm:t>
        <a:bodyPr/>
        <a:lstStyle/>
        <a:p>
          <a:endParaRPr lang="en-US"/>
        </a:p>
      </dgm:t>
    </dgm:pt>
    <dgm:pt modelId="{2DFA6556-1A31-41BE-AB62-47BEC5D8BC1D}" type="sibTrans" cxnId="{613C28DA-3E1D-4804-A474-125C9909D23D}">
      <dgm:prSet/>
      <dgm:spPr/>
      <dgm:t>
        <a:bodyPr/>
        <a:lstStyle/>
        <a:p>
          <a:endParaRPr lang="en-US"/>
        </a:p>
      </dgm:t>
    </dgm:pt>
    <dgm:pt modelId="{9A36A1CE-85E3-4E6B-B1E2-0F4E8058D3BC}">
      <dgm:prSet/>
      <dgm:spPr/>
      <dgm:t>
        <a:bodyPr/>
        <a:lstStyle/>
        <a:p>
          <a:r>
            <a:rPr lang="en-US" dirty="0" smtClean="0"/>
            <a:t>Sign Shop - 7</a:t>
          </a:r>
          <a:endParaRPr lang="en-US" dirty="0"/>
        </a:p>
      </dgm:t>
    </dgm:pt>
    <dgm:pt modelId="{F188767D-D1B7-40D5-B191-1E4BC34A54A2}" type="parTrans" cxnId="{70797295-EA4C-492A-9542-D63A145D79C6}">
      <dgm:prSet/>
      <dgm:spPr/>
      <dgm:t>
        <a:bodyPr/>
        <a:lstStyle/>
        <a:p>
          <a:endParaRPr lang="en-US"/>
        </a:p>
      </dgm:t>
    </dgm:pt>
    <dgm:pt modelId="{3E3F4DC7-8241-4D2D-AA70-71E2A538A52F}" type="sibTrans" cxnId="{70797295-EA4C-492A-9542-D63A145D79C6}">
      <dgm:prSet/>
      <dgm:spPr/>
      <dgm:t>
        <a:bodyPr/>
        <a:lstStyle/>
        <a:p>
          <a:endParaRPr lang="en-US"/>
        </a:p>
      </dgm:t>
    </dgm:pt>
    <dgm:pt modelId="{A2DD5B9A-1B94-4127-84D5-6D0262DA5461}">
      <dgm:prSet/>
      <dgm:spPr/>
      <dgm:t>
        <a:bodyPr/>
        <a:lstStyle/>
        <a:p>
          <a:r>
            <a:rPr lang="en-US" dirty="0" smtClean="0"/>
            <a:t>Staff - 3</a:t>
          </a:r>
          <a:endParaRPr lang="en-US" dirty="0"/>
        </a:p>
      </dgm:t>
    </dgm:pt>
    <dgm:pt modelId="{D11ADDE7-A2D7-47BB-8811-EC8EAE24DCBF}" type="parTrans" cxnId="{9ABDC765-0EAF-4775-980F-2A1E5D10E5EE}">
      <dgm:prSet/>
      <dgm:spPr/>
      <dgm:t>
        <a:bodyPr/>
        <a:lstStyle/>
        <a:p>
          <a:endParaRPr lang="en-US"/>
        </a:p>
      </dgm:t>
    </dgm:pt>
    <dgm:pt modelId="{9F1747DB-A3F3-4645-88AA-C6AFB08DA85D}" type="sibTrans" cxnId="{9ABDC765-0EAF-4775-980F-2A1E5D10E5EE}">
      <dgm:prSet/>
      <dgm:spPr/>
      <dgm:t>
        <a:bodyPr/>
        <a:lstStyle/>
        <a:p>
          <a:endParaRPr lang="en-US"/>
        </a:p>
      </dgm:t>
    </dgm:pt>
    <dgm:pt modelId="{37426C34-5B35-43AC-9F04-084DEACAB7A2}">
      <dgm:prSet/>
      <dgm:spPr/>
      <dgm:t>
        <a:bodyPr/>
        <a:lstStyle/>
        <a:p>
          <a:r>
            <a:rPr lang="en-US" dirty="0" smtClean="0"/>
            <a:t>Admin Staff -1 </a:t>
          </a:r>
          <a:endParaRPr lang="en-US" dirty="0"/>
        </a:p>
      </dgm:t>
    </dgm:pt>
    <dgm:pt modelId="{E76A546F-2401-4928-BBDE-E526D7464E4F}" type="parTrans" cxnId="{F426FCEA-BE4C-4068-AB03-10E9F60DE923}">
      <dgm:prSet/>
      <dgm:spPr/>
      <dgm:t>
        <a:bodyPr/>
        <a:lstStyle/>
        <a:p>
          <a:endParaRPr lang="en-US"/>
        </a:p>
      </dgm:t>
    </dgm:pt>
    <dgm:pt modelId="{C6201A80-C66B-4EC1-B38A-41879607F7A5}" type="sibTrans" cxnId="{F426FCEA-BE4C-4068-AB03-10E9F60DE923}">
      <dgm:prSet/>
      <dgm:spPr/>
      <dgm:t>
        <a:bodyPr/>
        <a:lstStyle/>
        <a:p>
          <a:endParaRPr lang="en-US"/>
        </a:p>
      </dgm:t>
    </dgm:pt>
    <dgm:pt modelId="{906B73E6-B2C8-45FA-8AC9-B5C66BCED60D}">
      <dgm:prSet/>
      <dgm:spPr/>
      <dgm:t>
        <a:bodyPr/>
        <a:lstStyle/>
        <a:p>
          <a:r>
            <a:rPr lang="en-US" dirty="0" smtClean="0"/>
            <a:t>Asset Manager</a:t>
          </a:r>
          <a:endParaRPr lang="en-US" dirty="0"/>
        </a:p>
      </dgm:t>
    </dgm:pt>
    <dgm:pt modelId="{D6DB1B66-91C9-4A2F-9E65-138A08027D6E}" type="parTrans" cxnId="{19087FE5-8C92-40DA-A208-258F819DD783}">
      <dgm:prSet/>
      <dgm:spPr/>
      <dgm:t>
        <a:bodyPr/>
        <a:lstStyle/>
        <a:p>
          <a:endParaRPr lang="en-US"/>
        </a:p>
      </dgm:t>
    </dgm:pt>
    <dgm:pt modelId="{2D5C74C6-3E39-4CC1-B7BF-1737EBC271BF}" type="sibTrans" cxnId="{19087FE5-8C92-40DA-A208-258F819DD783}">
      <dgm:prSet/>
      <dgm:spPr/>
      <dgm:t>
        <a:bodyPr/>
        <a:lstStyle/>
        <a:p>
          <a:endParaRPr lang="en-US"/>
        </a:p>
      </dgm:t>
    </dgm:pt>
    <dgm:pt modelId="{9D7C396B-0A1B-462D-A27C-33F39B8E83E5}">
      <dgm:prSet/>
      <dgm:spPr/>
      <dgm:t>
        <a:bodyPr/>
        <a:lstStyle/>
        <a:p>
          <a:r>
            <a:rPr lang="en-US" dirty="0" smtClean="0"/>
            <a:t>Winter Operations</a:t>
          </a:r>
          <a:endParaRPr lang="en-US" dirty="0"/>
        </a:p>
      </dgm:t>
    </dgm:pt>
    <dgm:pt modelId="{060548D2-41E2-4A2D-83D1-01E543874E5C}" type="parTrans" cxnId="{22A4F085-0F1D-4DE0-B56A-87464176994D}">
      <dgm:prSet/>
      <dgm:spPr/>
      <dgm:t>
        <a:bodyPr/>
        <a:lstStyle/>
        <a:p>
          <a:endParaRPr lang="en-US"/>
        </a:p>
      </dgm:t>
    </dgm:pt>
    <dgm:pt modelId="{FBA9A2DA-06AC-489A-AFFB-A20BE12D8DC9}" type="sibTrans" cxnId="{22A4F085-0F1D-4DE0-B56A-87464176994D}">
      <dgm:prSet/>
      <dgm:spPr/>
      <dgm:t>
        <a:bodyPr/>
        <a:lstStyle/>
        <a:p>
          <a:endParaRPr lang="en-US"/>
        </a:p>
      </dgm:t>
    </dgm:pt>
    <dgm:pt modelId="{C5CE62E1-6B22-4ADD-98C9-D7B4C0E0C3A0}">
      <dgm:prSet/>
      <dgm:spPr/>
      <dgm:t>
        <a:bodyPr/>
        <a:lstStyle/>
        <a:p>
          <a:r>
            <a:rPr lang="en-US" dirty="0" smtClean="0"/>
            <a:t>Managed Lanes</a:t>
          </a:r>
          <a:endParaRPr lang="en-US" dirty="0"/>
        </a:p>
      </dgm:t>
    </dgm:pt>
    <dgm:pt modelId="{888E6D5F-07C1-42AE-A250-EFFD1F47A7BE}" type="parTrans" cxnId="{5A87A83F-73AC-4F7F-B50B-EAFC6C942687}">
      <dgm:prSet/>
      <dgm:spPr/>
      <dgm:t>
        <a:bodyPr/>
        <a:lstStyle/>
        <a:p>
          <a:endParaRPr lang="en-US"/>
        </a:p>
      </dgm:t>
    </dgm:pt>
    <dgm:pt modelId="{61C02666-04A9-4BB3-B0EF-B45E3A382B34}" type="sibTrans" cxnId="{5A87A83F-73AC-4F7F-B50B-EAFC6C942687}">
      <dgm:prSet/>
      <dgm:spPr/>
      <dgm:t>
        <a:bodyPr/>
        <a:lstStyle/>
        <a:p>
          <a:endParaRPr lang="en-US"/>
        </a:p>
      </dgm:t>
    </dgm:pt>
    <dgm:pt modelId="{5DD21480-09DF-45E7-8D12-F62901BB1431}">
      <dgm:prSet/>
      <dgm:spPr/>
      <dgm:t>
        <a:bodyPr/>
        <a:lstStyle/>
        <a:p>
          <a:r>
            <a:rPr lang="en-US" dirty="0" smtClean="0"/>
            <a:t>Avalanche</a:t>
          </a:r>
          <a:endParaRPr lang="en-US" dirty="0"/>
        </a:p>
      </dgm:t>
    </dgm:pt>
    <dgm:pt modelId="{28ACEB8E-E5AB-4934-A3A3-D6556B21FEAF}" type="parTrans" cxnId="{9D1FBE49-C667-4531-996D-3FFBBB0E4D22}">
      <dgm:prSet/>
      <dgm:spPr/>
      <dgm:t>
        <a:bodyPr/>
        <a:lstStyle/>
        <a:p>
          <a:endParaRPr lang="en-US"/>
        </a:p>
      </dgm:t>
    </dgm:pt>
    <dgm:pt modelId="{E8AA05F4-4AAD-4623-A98E-AA58FCBEF99D}" type="sibTrans" cxnId="{9D1FBE49-C667-4531-996D-3FFBBB0E4D22}">
      <dgm:prSet/>
      <dgm:spPr/>
      <dgm:t>
        <a:bodyPr/>
        <a:lstStyle/>
        <a:p>
          <a:endParaRPr lang="en-US"/>
        </a:p>
      </dgm:t>
    </dgm:pt>
    <dgm:pt modelId="{E9131136-F617-41FA-84CC-32D9E761F534}">
      <dgm:prSet/>
      <dgm:spPr/>
      <dgm:t>
        <a:bodyPr/>
        <a:lstStyle/>
        <a:p>
          <a:r>
            <a:rPr lang="en-US" dirty="0" smtClean="0"/>
            <a:t>BPX Team  - 3 (MLOS, PM, GIS)</a:t>
          </a:r>
          <a:endParaRPr lang="en-US" dirty="0"/>
        </a:p>
      </dgm:t>
    </dgm:pt>
    <dgm:pt modelId="{C3A27EF4-FE32-4602-8899-B8C4DB64CB6E}" type="parTrans" cxnId="{2236562C-5736-4D79-ABF3-31E662D7A5B2}">
      <dgm:prSet/>
      <dgm:spPr/>
      <dgm:t>
        <a:bodyPr/>
        <a:lstStyle/>
        <a:p>
          <a:endParaRPr lang="en-US"/>
        </a:p>
      </dgm:t>
    </dgm:pt>
    <dgm:pt modelId="{16D9462E-6138-4FD6-B051-63E16CDBEDD0}" type="sibTrans" cxnId="{2236562C-5736-4D79-ABF3-31E662D7A5B2}">
      <dgm:prSet/>
      <dgm:spPr/>
      <dgm:t>
        <a:bodyPr/>
        <a:lstStyle/>
        <a:p>
          <a:endParaRPr lang="en-US"/>
        </a:p>
      </dgm:t>
    </dgm:pt>
    <dgm:pt modelId="{0D794901-6B27-477A-AAE5-A818A03AD452}">
      <dgm:prSet/>
      <dgm:spPr/>
      <dgm:t>
        <a:bodyPr/>
        <a:lstStyle/>
        <a:p>
          <a:r>
            <a:rPr lang="en-US" dirty="0" smtClean="0"/>
            <a:t>PM Coordinator - 1</a:t>
          </a:r>
          <a:endParaRPr lang="en-US" dirty="0"/>
        </a:p>
      </dgm:t>
    </dgm:pt>
    <dgm:pt modelId="{3265A40D-DBAF-4CC1-A5A6-11F8A3CFDEAC}" type="parTrans" cxnId="{631A7233-24F5-4E0B-B6BA-315D72558C72}">
      <dgm:prSet/>
      <dgm:spPr/>
      <dgm:t>
        <a:bodyPr/>
        <a:lstStyle/>
        <a:p>
          <a:endParaRPr lang="en-US"/>
        </a:p>
      </dgm:t>
    </dgm:pt>
    <dgm:pt modelId="{FF0C6CE5-8462-4DCC-906C-08C6B7969FE0}" type="sibTrans" cxnId="{631A7233-24F5-4E0B-B6BA-315D72558C72}">
      <dgm:prSet/>
      <dgm:spPr/>
      <dgm:t>
        <a:bodyPr/>
        <a:lstStyle/>
        <a:p>
          <a:endParaRPr lang="en-US"/>
        </a:p>
      </dgm:t>
    </dgm:pt>
    <dgm:pt modelId="{78C75441-7C9F-42F8-A893-7A4608ADC9D1}">
      <dgm:prSet/>
      <dgm:spPr/>
      <dgm:t>
        <a:bodyPr/>
        <a:lstStyle/>
        <a:p>
          <a:r>
            <a:rPr lang="en-US" dirty="0" smtClean="0"/>
            <a:t>Permits Manager</a:t>
          </a:r>
          <a:endParaRPr lang="en-US" dirty="0"/>
        </a:p>
      </dgm:t>
    </dgm:pt>
    <dgm:pt modelId="{F083BD8C-9E31-4CF6-9D72-0BD032E9C3EF}" type="parTrans" cxnId="{82C784E5-753C-4A3A-A923-8CD78460BE09}">
      <dgm:prSet/>
      <dgm:spPr/>
      <dgm:t>
        <a:bodyPr/>
        <a:lstStyle/>
        <a:p>
          <a:endParaRPr lang="en-US"/>
        </a:p>
      </dgm:t>
    </dgm:pt>
    <dgm:pt modelId="{950AF106-5904-4112-A217-81C0EA653F93}" type="sibTrans" cxnId="{82C784E5-753C-4A3A-A923-8CD78460BE09}">
      <dgm:prSet/>
      <dgm:spPr/>
      <dgm:t>
        <a:bodyPr/>
        <a:lstStyle/>
        <a:p>
          <a:endParaRPr lang="en-US"/>
        </a:p>
      </dgm:t>
    </dgm:pt>
    <dgm:pt modelId="{657CB589-4E28-439F-B406-E80DCDB8D355}">
      <dgm:prSet/>
      <dgm:spPr/>
      <dgm:t>
        <a:bodyPr/>
        <a:lstStyle/>
        <a:p>
          <a:r>
            <a:rPr lang="en-US" dirty="0" smtClean="0"/>
            <a:t>Inspector - 1</a:t>
          </a:r>
          <a:endParaRPr lang="en-US" dirty="0"/>
        </a:p>
      </dgm:t>
    </dgm:pt>
    <dgm:pt modelId="{2AC8F960-0618-4241-9964-D93927CC2EDE}" type="parTrans" cxnId="{6C4AC5C7-2961-4860-A19B-EF73527CB387}">
      <dgm:prSet/>
      <dgm:spPr/>
      <dgm:t>
        <a:bodyPr/>
        <a:lstStyle/>
        <a:p>
          <a:endParaRPr lang="en-US"/>
        </a:p>
      </dgm:t>
    </dgm:pt>
    <dgm:pt modelId="{79293316-49C4-4E8E-8B8D-DC5033C9DF1F}" type="sibTrans" cxnId="{6C4AC5C7-2961-4860-A19B-EF73527CB387}">
      <dgm:prSet/>
      <dgm:spPr/>
      <dgm:t>
        <a:bodyPr/>
        <a:lstStyle/>
        <a:p>
          <a:endParaRPr lang="en-US"/>
        </a:p>
      </dgm:t>
    </dgm:pt>
    <dgm:pt modelId="{EADB7172-163D-44AF-BF2C-BA219616532D}">
      <dgm:prSet/>
      <dgm:spPr/>
      <dgm:t>
        <a:bodyPr/>
        <a:lstStyle/>
        <a:p>
          <a:r>
            <a:rPr lang="en-US" dirty="0" smtClean="0"/>
            <a:t>Curriculum Developer - 1</a:t>
          </a:r>
          <a:endParaRPr lang="en-US" dirty="0"/>
        </a:p>
      </dgm:t>
    </dgm:pt>
    <dgm:pt modelId="{1BD415E3-DEC0-4395-905A-23DB04D5484B}" type="parTrans" cxnId="{08D5D9FF-F697-4EAC-ADFC-5001F4FAD7FB}">
      <dgm:prSet/>
      <dgm:spPr/>
      <dgm:t>
        <a:bodyPr/>
        <a:lstStyle/>
        <a:p>
          <a:endParaRPr lang="en-US"/>
        </a:p>
      </dgm:t>
    </dgm:pt>
    <dgm:pt modelId="{DD32A5B1-F129-416E-815E-CB485F140F3E}" type="sibTrans" cxnId="{08D5D9FF-F697-4EAC-ADFC-5001F4FAD7FB}">
      <dgm:prSet/>
      <dgm:spPr/>
      <dgm:t>
        <a:bodyPr/>
        <a:lstStyle/>
        <a:p>
          <a:endParaRPr lang="en-US"/>
        </a:p>
      </dgm:t>
    </dgm:pt>
    <dgm:pt modelId="{2C25C3CB-E2C6-4173-B16E-44BE815BBDCC}">
      <dgm:prSet/>
      <dgm:spPr/>
      <dgm:t>
        <a:bodyPr/>
        <a:lstStyle/>
        <a:p>
          <a:r>
            <a:rPr lang="en-US" dirty="0" smtClean="0"/>
            <a:t>Fuels Coordinator - 1</a:t>
          </a:r>
          <a:endParaRPr lang="en-US" dirty="0"/>
        </a:p>
      </dgm:t>
    </dgm:pt>
    <dgm:pt modelId="{BE6D2ABF-8B76-4172-8AD8-91D062588839}" type="parTrans" cxnId="{1F09CE30-9493-4719-8619-43559938B43F}">
      <dgm:prSet/>
      <dgm:spPr/>
      <dgm:t>
        <a:bodyPr/>
        <a:lstStyle/>
        <a:p>
          <a:endParaRPr lang="en-US"/>
        </a:p>
      </dgm:t>
    </dgm:pt>
    <dgm:pt modelId="{8AD5AE76-4C9F-4561-A238-3402670AA0B6}" type="sibTrans" cxnId="{1F09CE30-9493-4719-8619-43559938B43F}">
      <dgm:prSet/>
      <dgm:spPr/>
      <dgm:t>
        <a:bodyPr/>
        <a:lstStyle/>
        <a:p>
          <a:endParaRPr lang="en-US"/>
        </a:p>
      </dgm:t>
    </dgm:pt>
    <dgm:pt modelId="{DF1FB492-B04B-429C-A6E8-86FA53862368}">
      <dgm:prSet/>
      <dgm:spPr/>
      <dgm:t>
        <a:bodyPr/>
        <a:lstStyle/>
        <a:p>
          <a:r>
            <a:rPr lang="en-US" dirty="0" smtClean="0"/>
            <a:t>Admin</a:t>
          </a:r>
        </a:p>
        <a:p>
          <a:r>
            <a:rPr lang="en-US" dirty="0" err="1" smtClean="0"/>
            <a:t>Asst</a:t>
          </a:r>
          <a:endParaRPr lang="en-US" dirty="0"/>
        </a:p>
      </dgm:t>
    </dgm:pt>
    <dgm:pt modelId="{E86760FA-A52D-4F0C-BC5A-3EC705815D11}" type="parTrans" cxnId="{B261EE36-B32C-4C5C-9DBA-75D902197F42}">
      <dgm:prSet/>
      <dgm:spPr/>
      <dgm:t>
        <a:bodyPr/>
        <a:lstStyle/>
        <a:p>
          <a:endParaRPr lang="en-US"/>
        </a:p>
      </dgm:t>
    </dgm:pt>
    <dgm:pt modelId="{EF2FA46E-8456-4779-B1A5-49D9A01C0283}" type="sibTrans" cxnId="{B261EE36-B32C-4C5C-9DBA-75D902197F42}">
      <dgm:prSet/>
      <dgm:spPr/>
      <dgm:t>
        <a:bodyPr/>
        <a:lstStyle/>
        <a:p>
          <a:endParaRPr lang="en-US"/>
        </a:p>
      </dgm:t>
    </dgm:pt>
    <dgm:pt modelId="{059F311F-830B-4B39-A6E9-214245CF7A61}">
      <dgm:prSet/>
      <dgm:spPr/>
      <dgm:t>
        <a:bodyPr/>
        <a:lstStyle/>
        <a:p>
          <a:r>
            <a:rPr lang="en-US" dirty="0" smtClean="0"/>
            <a:t>Engineer - 1</a:t>
          </a:r>
          <a:endParaRPr lang="en-US" dirty="0"/>
        </a:p>
      </dgm:t>
    </dgm:pt>
    <dgm:pt modelId="{0C7F8B83-893D-4F0F-9449-E8E2489E2FB2}" type="parTrans" cxnId="{7C776203-DA40-4C24-904F-2D9E5757E1DE}">
      <dgm:prSet/>
      <dgm:spPr/>
      <dgm:t>
        <a:bodyPr/>
        <a:lstStyle/>
        <a:p>
          <a:endParaRPr lang="en-US"/>
        </a:p>
      </dgm:t>
    </dgm:pt>
    <dgm:pt modelId="{A772E4AF-7C30-48C2-A6DF-29E81356BF65}" type="sibTrans" cxnId="{7C776203-DA40-4C24-904F-2D9E5757E1DE}">
      <dgm:prSet/>
      <dgm:spPr/>
      <dgm:t>
        <a:bodyPr/>
        <a:lstStyle/>
        <a:p>
          <a:endParaRPr lang="en-US"/>
        </a:p>
      </dgm:t>
    </dgm:pt>
    <dgm:pt modelId="{E0259067-536D-4A52-88BE-229592BF44E8}">
      <dgm:prSet/>
      <dgm:spPr/>
      <dgm:t>
        <a:bodyPr/>
        <a:lstStyle/>
        <a:p>
          <a:r>
            <a:rPr lang="en-US" dirty="0" err="1" smtClean="0"/>
            <a:t>Env</a:t>
          </a:r>
          <a:r>
            <a:rPr lang="en-US" dirty="0" smtClean="0"/>
            <a:t> Coordinator - 1</a:t>
          </a:r>
          <a:endParaRPr lang="en-US" dirty="0"/>
        </a:p>
      </dgm:t>
    </dgm:pt>
    <dgm:pt modelId="{F6484273-F056-4A04-B2D1-EA9DB8C3ADF5}" type="parTrans" cxnId="{DF823821-4147-4DCB-86D6-A0A77CA8919F}">
      <dgm:prSet/>
      <dgm:spPr/>
      <dgm:t>
        <a:bodyPr/>
        <a:lstStyle/>
        <a:p>
          <a:endParaRPr lang="en-US"/>
        </a:p>
      </dgm:t>
    </dgm:pt>
    <dgm:pt modelId="{0D572463-6C3A-476C-A1E8-DE65F99229BF}" type="sibTrans" cxnId="{DF823821-4147-4DCB-86D6-A0A77CA8919F}">
      <dgm:prSet/>
      <dgm:spPr/>
      <dgm:t>
        <a:bodyPr/>
        <a:lstStyle/>
        <a:p>
          <a:endParaRPr lang="en-US"/>
        </a:p>
      </dgm:t>
    </dgm:pt>
    <dgm:pt modelId="{97C9D359-4ACB-4B68-86E2-43E31F47049F}">
      <dgm:prSet/>
      <dgm:spPr/>
      <dgm:t>
        <a:bodyPr/>
        <a:lstStyle/>
        <a:p>
          <a:r>
            <a:rPr lang="en-US" dirty="0" smtClean="0"/>
            <a:t>Trainer - 1</a:t>
          </a:r>
          <a:endParaRPr lang="en-US" dirty="0"/>
        </a:p>
      </dgm:t>
    </dgm:pt>
    <dgm:pt modelId="{68518AD4-998A-44BD-891E-8498BD24BFD1}" type="parTrans" cxnId="{03F7D7AB-031F-4A0F-A266-FB33634D7C31}">
      <dgm:prSet/>
      <dgm:spPr/>
      <dgm:t>
        <a:bodyPr/>
        <a:lstStyle/>
        <a:p>
          <a:endParaRPr lang="en-US"/>
        </a:p>
      </dgm:t>
    </dgm:pt>
    <dgm:pt modelId="{0099C789-5647-43B6-A59C-71040EB65A2E}" type="sibTrans" cxnId="{03F7D7AB-031F-4A0F-A266-FB33634D7C31}">
      <dgm:prSet/>
      <dgm:spPr/>
      <dgm:t>
        <a:bodyPr/>
        <a:lstStyle/>
        <a:p>
          <a:endParaRPr lang="en-US"/>
        </a:p>
      </dgm:t>
    </dgm:pt>
    <dgm:pt modelId="{B0919C18-FC44-4E80-90F4-3A84DC52D810}">
      <dgm:prSet/>
      <dgm:spPr/>
      <dgm:t>
        <a:bodyPr/>
        <a:lstStyle/>
        <a:p>
          <a:r>
            <a:rPr lang="en-US" dirty="0" smtClean="0"/>
            <a:t>Heavy Fleet - 3</a:t>
          </a:r>
          <a:endParaRPr lang="en-US" dirty="0"/>
        </a:p>
      </dgm:t>
    </dgm:pt>
    <dgm:pt modelId="{F1426180-3167-4D27-8654-8664EBD76723}" type="parTrans" cxnId="{48719014-784F-4506-B4C2-55365558EA58}">
      <dgm:prSet/>
      <dgm:spPr/>
      <dgm:t>
        <a:bodyPr/>
        <a:lstStyle/>
        <a:p>
          <a:endParaRPr lang="en-US"/>
        </a:p>
      </dgm:t>
    </dgm:pt>
    <dgm:pt modelId="{26659A16-68FE-427B-ACBB-28D8C4F6DA19}" type="sibTrans" cxnId="{48719014-784F-4506-B4C2-55365558EA58}">
      <dgm:prSet/>
      <dgm:spPr/>
      <dgm:t>
        <a:bodyPr/>
        <a:lstStyle/>
        <a:p>
          <a:endParaRPr lang="en-US"/>
        </a:p>
      </dgm:t>
    </dgm:pt>
    <dgm:pt modelId="{F7CDE3CC-5E98-450E-AB57-2E25EEB4EFC0}">
      <dgm:prSet/>
      <dgm:spPr/>
      <dgm:t>
        <a:bodyPr/>
        <a:lstStyle/>
        <a:p>
          <a:r>
            <a:rPr lang="en-US" dirty="0" smtClean="0"/>
            <a:t>Staff - 5</a:t>
          </a:r>
          <a:endParaRPr lang="en-US" dirty="0"/>
        </a:p>
      </dgm:t>
    </dgm:pt>
    <dgm:pt modelId="{F6D9B9D6-1BBC-46E5-849C-9343205C1A2C}" type="parTrans" cxnId="{14E934C7-2A63-46CE-858E-D9A68D0AE295}">
      <dgm:prSet/>
      <dgm:spPr/>
      <dgm:t>
        <a:bodyPr/>
        <a:lstStyle/>
        <a:p>
          <a:endParaRPr lang="en-US"/>
        </a:p>
      </dgm:t>
    </dgm:pt>
    <dgm:pt modelId="{3478D7BF-D578-4E27-AE0E-74B8AF712DE6}" type="sibTrans" cxnId="{14E934C7-2A63-46CE-858E-D9A68D0AE295}">
      <dgm:prSet/>
      <dgm:spPr/>
      <dgm:t>
        <a:bodyPr/>
        <a:lstStyle/>
        <a:p>
          <a:endParaRPr lang="en-US"/>
        </a:p>
      </dgm:t>
    </dgm:pt>
    <dgm:pt modelId="{7C0AB81B-96A2-41B9-A76D-69755C4B50CD}">
      <dgm:prSet/>
      <dgm:spPr/>
      <dgm:t>
        <a:bodyPr/>
        <a:lstStyle/>
        <a:p>
          <a:r>
            <a:rPr lang="en-US" dirty="0" smtClean="0"/>
            <a:t>OEM Director</a:t>
          </a:r>
          <a:endParaRPr lang="en-US" dirty="0"/>
        </a:p>
      </dgm:t>
    </dgm:pt>
    <dgm:pt modelId="{528CC748-61EF-4B14-A9D4-71250B69BE02}" type="parTrans" cxnId="{517D6B40-CFFE-44F3-80D1-DDF536300097}">
      <dgm:prSet/>
      <dgm:spPr/>
      <dgm:t>
        <a:bodyPr/>
        <a:lstStyle/>
        <a:p>
          <a:endParaRPr lang="en-US"/>
        </a:p>
      </dgm:t>
    </dgm:pt>
    <dgm:pt modelId="{B9D5C5BD-8F84-402B-A8C5-A0B92766015F}" type="sibTrans" cxnId="{517D6B40-CFFE-44F3-80D1-DDF536300097}">
      <dgm:prSet/>
      <dgm:spPr/>
      <dgm:t>
        <a:bodyPr/>
        <a:lstStyle/>
        <a:p>
          <a:endParaRPr lang="en-US"/>
        </a:p>
      </dgm:t>
    </dgm:pt>
    <dgm:pt modelId="{E1596A50-5D48-4B6C-9206-842FDAFEAA66}">
      <dgm:prSet/>
      <dgm:spPr/>
      <dgm:t>
        <a:bodyPr/>
        <a:lstStyle/>
        <a:p>
          <a:r>
            <a:rPr lang="en-US" dirty="0" smtClean="0"/>
            <a:t>Staff - 3</a:t>
          </a:r>
          <a:endParaRPr lang="en-US" dirty="0"/>
        </a:p>
      </dgm:t>
    </dgm:pt>
    <dgm:pt modelId="{33550BCC-C259-4A41-B075-66059A10370A}" type="parTrans" cxnId="{9786552E-F1E0-48E6-B083-50751B78F2B8}">
      <dgm:prSet/>
      <dgm:spPr/>
      <dgm:t>
        <a:bodyPr/>
        <a:lstStyle/>
        <a:p>
          <a:endParaRPr lang="en-US"/>
        </a:p>
      </dgm:t>
    </dgm:pt>
    <dgm:pt modelId="{950A8C57-366C-42AC-B3C7-4DF2495CD967}" type="sibTrans" cxnId="{9786552E-F1E0-48E6-B083-50751B78F2B8}">
      <dgm:prSet/>
      <dgm:spPr/>
      <dgm:t>
        <a:bodyPr/>
        <a:lstStyle/>
        <a:p>
          <a:endParaRPr lang="en-US"/>
        </a:p>
      </dgm:t>
    </dgm:pt>
    <dgm:pt modelId="{89856FF4-F76D-4ADC-9977-EDC534F6D3BE}" type="pres">
      <dgm:prSet presAssocID="{22FECEAC-C2DD-4DE2-8E1D-D73C15B00F4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CBAA31E-1A89-49F0-98AA-24D35AA6CD89}" type="pres">
      <dgm:prSet presAssocID="{855FECDC-3258-40D7-B138-69513E639B34}" presName="hierRoot1" presStyleCnt="0">
        <dgm:presLayoutVars>
          <dgm:hierBranch val="init"/>
        </dgm:presLayoutVars>
      </dgm:prSet>
      <dgm:spPr/>
    </dgm:pt>
    <dgm:pt modelId="{006F772E-E1A0-4CD8-B5BC-6B9578DF82CD}" type="pres">
      <dgm:prSet presAssocID="{855FECDC-3258-40D7-B138-69513E639B34}" presName="rootComposite1" presStyleCnt="0"/>
      <dgm:spPr/>
    </dgm:pt>
    <dgm:pt modelId="{7964B20A-33D5-4B3C-AA61-0B500925E5AB}" type="pres">
      <dgm:prSet presAssocID="{855FECDC-3258-40D7-B138-69513E639B3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8BF3BF-4662-447E-B4F4-39E2F1B65590}" type="pres">
      <dgm:prSet presAssocID="{855FECDC-3258-40D7-B138-69513E639B34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567B8C3-64DC-46C6-8C52-D09629CB7057}" type="pres">
      <dgm:prSet presAssocID="{855FECDC-3258-40D7-B138-69513E639B34}" presName="hierChild2" presStyleCnt="0"/>
      <dgm:spPr/>
    </dgm:pt>
    <dgm:pt modelId="{52658957-5FAB-44FE-9050-86E86A2D992F}" type="pres">
      <dgm:prSet presAssocID="{9F2839E0-204F-4586-B108-58A2BBE4890E}" presName="Name37" presStyleLbl="parChTrans1D2" presStyleIdx="0" presStyleCnt="10"/>
      <dgm:spPr/>
      <dgm:t>
        <a:bodyPr/>
        <a:lstStyle/>
        <a:p>
          <a:endParaRPr lang="en-US"/>
        </a:p>
      </dgm:t>
    </dgm:pt>
    <dgm:pt modelId="{9A85D706-D713-4CDC-984E-3C0259DC38FB}" type="pres">
      <dgm:prSet presAssocID="{B55E6318-0AF9-4F56-9CE1-FD4107DF9C88}" presName="hierRoot2" presStyleCnt="0">
        <dgm:presLayoutVars>
          <dgm:hierBranch val="init"/>
        </dgm:presLayoutVars>
      </dgm:prSet>
      <dgm:spPr/>
    </dgm:pt>
    <dgm:pt modelId="{75AA9449-3D9B-4048-A47F-B97F1BAEE46E}" type="pres">
      <dgm:prSet presAssocID="{B55E6318-0AF9-4F56-9CE1-FD4107DF9C88}" presName="rootComposite" presStyleCnt="0"/>
      <dgm:spPr/>
    </dgm:pt>
    <dgm:pt modelId="{F58DAA6D-1DC1-4014-B2B0-6EA5E5A98E53}" type="pres">
      <dgm:prSet presAssocID="{B55E6318-0AF9-4F56-9CE1-FD4107DF9C88}" presName="rootText" presStyleLbl="node2" presStyleIdx="0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439C7C-1E0F-499B-BD88-EF472296C1B0}" type="pres">
      <dgm:prSet presAssocID="{B55E6318-0AF9-4F56-9CE1-FD4107DF9C88}" presName="rootConnector" presStyleLbl="node2" presStyleIdx="0" presStyleCnt="9"/>
      <dgm:spPr/>
      <dgm:t>
        <a:bodyPr/>
        <a:lstStyle/>
        <a:p>
          <a:endParaRPr lang="en-US"/>
        </a:p>
      </dgm:t>
    </dgm:pt>
    <dgm:pt modelId="{26B77FD0-93D6-4357-B377-9966C113CD49}" type="pres">
      <dgm:prSet presAssocID="{B55E6318-0AF9-4F56-9CE1-FD4107DF9C88}" presName="hierChild4" presStyleCnt="0"/>
      <dgm:spPr/>
    </dgm:pt>
    <dgm:pt modelId="{AF038D51-1A04-4B88-984D-A62766ED4308}" type="pres">
      <dgm:prSet presAssocID="{4A4AEBE7-B306-4A7F-A121-71FA4AF3D135}" presName="Name37" presStyleLbl="parChTrans1D3" presStyleIdx="0" presStyleCnt="17"/>
      <dgm:spPr/>
      <dgm:t>
        <a:bodyPr/>
        <a:lstStyle/>
        <a:p>
          <a:endParaRPr lang="en-US"/>
        </a:p>
      </dgm:t>
    </dgm:pt>
    <dgm:pt modelId="{98E32631-1607-460D-B759-BC23EABD3DA4}" type="pres">
      <dgm:prSet presAssocID="{79E61B6F-3F58-4AE1-A795-D2A104C01858}" presName="hierRoot2" presStyleCnt="0">
        <dgm:presLayoutVars>
          <dgm:hierBranch val="init"/>
        </dgm:presLayoutVars>
      </dgm:prSet>
      <dgm:spPr/>
    </dgm:pt>
    <dgm:pt modelId="{8602E608-A98D-47C3-BFBB-616D7FB1A142}" type="pres">
      <dgm:prSet presAssocID="{79E61B6F-3F58-4AE1-A795-D2A104C01858}" presName="rootComposite" presStyleCnt="0"/>
      <dgm:spPr/>
    </dgm:pt>
    <dgm:pt modelId="{39DC6823-46B0-4153-8E0E-590095BACDE1}" type="pres">
      <dgm:prSet presAssocID="{79E61B6F-3F58-4AE1-A795-D2A104C01858}" presName="rootText" presStyleLbl="node3" presStyleIdx="0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33578E-9123-46E0-A73A-018F5EF0FF4A}" type="pres">
      <dgm:prSet presAssocID="{79E61B6F-3F58-4AE1-A795-D2A104C01858}" presName="rootConnector" presStyleLbl="node3" presStyleIdx="0" presStyleCnt="17"/>
      <dgm:spPr/>
      <dgm:t>
        <a:bodyPr/>
        <a:lstStyle/>
        <a:p>
          <a:endParaRPr lang="en-US"/>
        </a:p>
      </dgm:t>
    </dgm:pt>
    <dgm:pt modelId="{AAFE66D7-24AD-44D8-90AC-B3A572109CC4}" type="pres">
      <dgm:prSet presAssocID="{79E61B6F-3F58-4AE1-A795-D2A104C01858}" presName="hierChild4" presStyleCnt="0"/>
      <dgm:spPr/>
    </dgm:pt>
    <dgm:pt modelId="{9587A06A-C3DA-4EF6-AC18-689437D89AFA}" type="pres">
      <dgm:prSet presAssocID="{79E61B6F-3F58-4AE1-A795-D2A104C01858}" presName="hierChild5" presStyleCnt="0"/>
      <dgm:spPr/>
    </dgm:pt>
    <dgm:pt modelId="{ABCE392B-FAD7-47AC-B0C4-EA72A78160DA}" type="pres">
      <dgm:prSet presAssocID="{2355AAD7-997A-4648-B27D-5498F1E3EC2B}" presName="Name37" presStyleLbl="parChTrans1D3" presStyleIdx="1" presStyleCnt="17"/>
      <dgm:spPr/>
      <dgm:t>
        <a:bodyPr/>
        <a:lstStyle/>
        <a:p>
          <a:endParaRPr lang="en-US"/>
        </a:p>
      </dgm:t>
    </dgm:pt>
    <dgm:pt modelId="{0CD7C75C-B0B1-4802-BEE7-071C7519EE7D}" type="pres">
      <dgm:prSet presAssocID="{21335857-CCAF-495D-8EAC-9B3C99ABBC5B}" presName="hierRoot2" presStyleCnt="0">
        <dgm:presLayoutVars>
          <dgm:hierBranch val="init"/>
        </dgm:presLayoutVars>
      </dgm:prSet>
      <dgm:spPr/>
    </dgm:pt>
    <dgm:pt modelId="{3855CC6B-D9F4-430F-B5FA-7AB70A167018}" type="pres">
      <dgm:prSet presAssocID="{21335857-CCAF-495D-8EAC-9B3C99ABBC5B}" presName="rootComposite" presStyleCnt="0"/>
      <dgm:spPr/>
    </dgm:pt>
    <dgm:pt modelId="{42069A2D-5650-4CB4-98CB-695777F75650}" type="pres">
      <dgm:prSet presAssocID="{21335857-CCAF-495D-8EAC-9B3C99ABBC5B}" presName="rootText" presStyleLbl="node3" presStyleIdx="1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C1CFB5-5609-4822-A741-E8D7FDE5695F}" type="pres">
      <dgm:prSet presAssocID="{21335857-CCAF-495D-8EAC-9B3C99ABBC5B}" presName="rootConnector" presStyleLbl="node3" presStyleIdx="1" presStyleCnt="17"/>
      <dgm:spPr/>
      <dgm:t>
        <a:bodyPr/>
        <a:lstStyle/>
        <a:p>
          <a:endParaRPr lang="en-US"/>
        </a:p>
      </dgm:t>
    </dgm:pt>
    <dgm:pt modelId="{E91601CB-D648-45A8-9C9F-A1A7E3C220D1}" type="pres">
      <dgm:prSet presAssocID="{21335857-CCAF-495D-8EAC-9B3C99ABBC5B}" presName="hierChild4" presStyleCnt="0"/>
      <dgm:spPr/>
    </dgm:pt>
    <dgm:pt modelId="{B78D760F-203B-46C8-B1B7-8CF0DC2E9A0C}" type="pres">
      <dgm:prSet presAssocID="{21335857-CCAF-495D-8EAC-9B3C99ABBC5B}" presName="hierChild5" presStyleCnt="0"/>
      <dgm:spPr/>
    </dgm:pt>
    <dgm:pt modelId="{037B30C1-5027-46C0-893F-8247F09FB226}" type="pres">
      <dgm:prSet presAssocID="{BE6D2ABF-8B76-4172-8AD8-91D062588839}" presName="Name37" presStyleLbl="parChTrans1D3" presStyleIdx="2" presStyleCnt="17"/>
      <dgm:spPr/>
      <dgm:t>
        <a:bodyPr/>
        <a:lstStyle/>
        <a:p>
          <a:endParaRPr lang="en-US"/>
        </a:p>
      </dgm:t>
    </dgm:pt>
    <dgm:pt modelId="{844CB050-D5B6-441F-8019-08E8F40AEE54}" type="pres">
      <dgm:prSet presAssocID="{2C25C3CB-E2C6-4173-B16E-44BE815BBDCC}" presName="hierRoot2" presStyleCnt="0">
        <dgm:presLayoutVars>
          <dgm:hierBranch val="init"/>
        </dgm:presLayoutVars>
      </dgm:prSet>
      <dgm:spPr/>
    </dgm:pt>
    <dgm:pt modelId="{1A553EBE-68B7-42B9-BE73-9DD38006DCE4}" type="pres">
      <dgm:prSet presAssocID="{2C25C3CB-E2C6-4173-B16E-44BE815BBDCC}" presName="rootComposite" presStyleCnt="0"/>
      <dgm:spPr/>
    </dgm:pt>
    <dgm:pt modelId="{01EA0850-58BD-42D1-8018-6BDCB35C0D45}" type="pres">
      <dgm:prSet presAssocID="{2C25C3CB-E2C6-4173-B16E-44BE815BBDCC}" presName="rootText" presStyleLbl="node3" presStyleIdx="2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8F2A674-CE0D-4E2B-B27C-81EFDF9A0488}" type="pres">
      <dgm:prSet presAssocID="{2C25C3CB-E2C6-4173-B16E-44BE815BBDCC}" presName="rootConnector" presStyleLbl="node3" presStyleIdx="2" presStyleCnt="17"/>
      <dgm:spPr/>
      <dgm:t>
        <a:bodyPr/>
        <a:lstStyle/>
        <a:p>
          <a:endParaRPr lang="en-US"/>
        </a:p>
      </dgm:t>
    </dgm:pt>
    <dgm:pt modelId="{8DAF0857-1E08-4E89-AC4C-925960F226DF}" type="pres">
      <dgm:prSet presAssocID="{2C25C3CB-E2C6-4173-B16E-44BE815BBDCC}" presName="hierChild4" presStyleCnt="0"/>
      <dgm:spPr/>
    </dgm:pt>
    <dgm:pt modelId="{880786D7-5814-432B-A149-5B82DD3B38C5}" type="pres">
      <dgm:prSet presAssocID="{2C25C3CB-E2C6-4173-B16E-44BE815BBDCC}" presName="hierChild5" presStyleCnt="0"/>
      <dgm:spPr/>
    </dgm:pt>
    <dgm:pt modelId="{3526ADC3-408A-498A-B92E-E7FF0B6D3CBE}" type="pres">
      <dgm:prSet presAssocID="{F1426180-3167-4D27-8654-8664EBD76723}" presName="Name37" presStyleLbl="parChTrans1D3" presStyleIdx="3" presStyleCnt="17"/>
      <dgm:spPr/>
      <dgm:t>
        <a:bodyPr/>
        <a:lstStyle/>
        <a:p>
          <a:endParaRPr lang="en-US"/>
        </a:p>
      </dgm:t>
    </dgm:pt>
    <dgm:pt modelId="{F6C6417A-6AE7-4B88-96E6-52738DDB8C5D}" type="pres">
      <dgm:prSet presAssocID="{B0919C18-FC44-4E80-90F4-3A84DC52D810}" presName="hierRoot2" presStyleCnt="0">
        <dgm:presLayoutVars>
          <dgm:hierBranch val="init"/>
        </dgm:presLayoutVars>
      </dgm:prSet>
      <dgm:spPr/>
    </dgm:pt>
    <dgm:pt modelId="{C4C13CBA-F732-4E5A-AD44-C00F527BF4A1}" type="pres">
      <dgm:prSet presAssocID="{B0919C18-FC44-4E80-90F4-3A84DC52D810}" presName="rootComposite" presStyleCnt="0"/>
      <dgm:spPr/>
    </dgm:pt>
    <dgm:pt modelId="{7FA802C3-B98C-4C0D-93D6-C913185DC654}" type="pres">
      <dgm:prSet presAssocID="{B0919C18-FC44-4E80-90F4-3A84DC52D810}" presName="rootText" presStyleLbl="node3" presStyleIdx="3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B0B681-E924-49E0-AC7F-0E01FABF3A20}" type="pres">
      <dgm:prSet presAssocID="{B0919C18-FC44-4E80-90F4-3A84DC52D810}" presName="rootConnector" presStyleLbl="node3" presStyleIdx="3" presStyleCnt="17"/>
      <dgm:spPr/>
      <dgm:t>
        <a:bodyPr/>
        <a:lstStyle/>
        <a:p>
          <a:endParaRPr lang="en-US"/>
        </a:p>
      </dgm:t>
    </dgm:pt>
    <dgm:pt modelId="{E846E3B9-CAB1-4624-88CA-D2533EE4BCE2}" type="pres">
      <dgm:prSet presAssocID="{B0919C18-FC44-4E80-90F4-3A84DC52D810}" presName="hierChild4" presStyleCnt="0"/>
      <dgm:spPr/>
    </dgm:pt>
    <dgm:pt modelId="{2CB1DC64-EC29-49A8-A00D-CF9547708699}" type="pres">
      <dgm:prSet presAssocID="{B0919C18-FC44-4E80-90F4-3A84DC52D810}" presName="hierChild5" presStyleCnt="0"/>
      <dgm:spPr/>
    </dgm:pt>
    <dgm:pt modelId="{D810084A-5C1E-4CC5-A453-4BAE247B303B}" type="pres">
      <dgm:prSet presAssocID="{B55E6318-0AF9-4F56-9CE1-FD4107DF9C88}" presName="hierChild5" presStyleCnt="0"/>
      <dgm:spPr/>
    </dgm:pt>
    <dgm:pt modelId="{D433C5AC-20AA-4901-A638-A7FCCB3209C6}" type="pres">
      <dgm:prSet presAssocID="{08A05A04-39DD-411C-8857-EED230B58C7E}" presName="Name37" presStyleLbl="parChTrans1D2" presStyleIdx="1" presStyleCnt="10"/>
      <dgm:spPr/>
      <dgm:t>
        <a:bodyPr/>
        <a:lstStyle/>
        <a:p>
          <a:endParaRPr lang="en-US"/>
        </a:p>
      </dgm:t>
    </dgm:pt>
    <dgm:pt modelId="{326DA4AE-AED0-4102-AE23-CA96FBA5D066}" type="pres">
      <dgm:prSet presAssocID="{46348530-08B7-4B98-B3F1-D20FEAFFA85A}" presName="hierRoot2" presStyleCnt="0">
        <dgm:presLayoutVars>
          <dgm:hierBranch val="init"/>
        </dgm:presLayoutVars>
      </dgm:prSet>
      <dgm:spPr/>
    </dgm:pt>
    <dgm:pt modelId="{D0FA05EC-0BE2-4851-A099-47323F8BCBEB}" type="pres">
      <dgm:prSet presAssocID="{46348530-08B7-4B98-B3F1-D20FEAFFA85A}" presName="rootComposite" presStyleCnt="0"/>
      <dgm:spPr/>
    </dgm:pt>
    <dgm:pt modelId="{FB0A8203-3B99-4546-B92C-1B42EC6D8D94}" type="pres">
      <dgm:prSet presAssocID="{46348530-08B7-4B98-B3F1-D20FEAFFA85A}" presName="rootText" presStyleLbl="node2" presStyleIdx="1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EB7D824-FDB4-4EFC-A478-54EF0DBEB120}" type="pres">
      <dgm:prSet presAssocID="{46348530-08B7-4B98-B3F1-D20FEAFFA85A}" presName="rootConnector" presStyleLbl="node2" presStyleIdx="1" presStyleCnt="9"/>
      <dgm:spPr/>
      <dgm:t>
        <a:bodyPr/>
        <a:lstStyle/>
        <a:p>
          <a:endParaRPr lang="en-US"/>
        </a:p>
      </dgm:t>
    </dgm:pt>
    <dgm:pt modelId="{806FD7C1-8874-4ADE-AB7D-144516B6988D}" type="pres">
      <dgm:prSet presAssocID="{46348530-08B7-4B98-B3F1-D20FEAFFA85A}" presName="hierChild4" presStyleCnt="0"/>
      <dgm:spPr/>
    </dgm:pt>
    <dgm:pt modelId="{42BE18EA-098F-4063-AD8F-CD0C39B28AC0}" type="pres">
      <dgm:prSet presAssocID="{F188767D-D1B7-40D5-B191-1E4BC34A54A2}" presName="Name37" presStyleLbl="parChTrans1D3" presStyleIdx="4" presStyleCnt="17"/>
      <dgm:spPr/>
      <dgm:t>
        <a:bodyPr/>
        <a:lstStyle/>
        <a:p>
          <a:endParaRPr lang="en-US"/>
        </a:p>
      </dgm:t>
    </dgm:pt>
    <dgm:pt modelId="{33220347-F32C-424E-BBFA-981784C20118}" type="pres">
      <dgm:prSet presAssocID="{9A36A1CE-85E3-4E6B-B1E2-0F4E8058D3BC}" presName="hierRoot2" presStyleCnt="0">
        <dgm:presLayoutVars>
          <dgm:hierBranch val="init"/>
        </dgm:presLayoutVars>
      </dgm:prSet>
      <dgm:spPr/>
    </dgm:pt>
    <dgm:pt modelId="{0162ED4B-B8EE-4387-889A-83C21ADC5BDE}" type="pres">
      <dgm:prSet presAssocID="{9A36A1CE-85E3-4E6B-B1E2-0F4E8058D3BC}" presName="rootComposite" presStyleCnt="0"/>
      <dgm:spPr/>
    </dgm:pt>
    <dgm:pt modelId="{2C7CA658-AE17-4C85-8AC8-5C6B28D7BBF1}" type="pres">
      <dgm:prSet presAssocID="{9A36A1CE-85E3-4E6B-B1E2-0F4E8058D3BC}" presName="rootText" presStyleLbl="node3" presStyleIdx="4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CED68F9-1CC6-4661-9A9A-63232C76E5E5}" type="pres">
      <dgm:prSet presAssocID="{9A36A1CE-85E3-4E6B-B1E2-0F4E8058D3BC}" presName="rootConnector" presStyleLbl="node3" presStyleIdx="4" presStyleCnt="17"/>
      <dgm:spPr/>
      <dgm:t>
        <a:bodyPr/>
        <a:lstStyle/>
        <a:p>
          <a:endParaRPr lang="en-US"/>
        </a:p>
      </dgm:t>
    </dgm:pt>
    <dgm:pt modelId="{7C2DFEB4-E2B1-43AB-9802-BAF0D4C6FD37}" type="pres">
      <dgm:prSet presAssocID="{9A36A1CE-85E3-4E6B-B1E2-0F4E8058D3BC}" presName="hierChild4" presStyleCnt="0"/>
      <dgm:spPr/>
    </dgm:pt>
    <dgm:pt modelId="{A74D3E0C-B4DF-4977-A28D-72C9E1644FBC}" type="pres">
      <dgm:prSet presAssocID="{9A36A1CE-85E3-4E6B-B1E2-0F4E8058D3BC}" presName="hierChild5" presStyleCnt="0"/>
      <dgm:spPr/>
    </dgm:pt>
    <dgm:pt modelId="{9227D3D9-C1F7-4614-BB65-89FA4A2521AF}" type="pres">
      <dgm:prSet presAssocID="{D11ADDE7-A2D7-47BB-8811-EC8EAE24DCBF}" presName="Name37" presStyleLbl="parChTrans1D3" presStyleIdx="5" presStyleCnt="17"/>
      <dgm:spPr/>
      <dgm:t>
        <a:bodyPr/>
        <a:lstStyle/>
        <a:p>
          <a:endParaRPr lang="en-US"/>
        </a:p>
      </dgm:t>
    </dgm:pt>
    <dgm:pt modelId="{88A73B77-3A94-49CA-B3F5-6CB4BC5ACC09}" type="pres">
      <dgm:prSet presAssocID="{A2DD5B9A-1B94-4127-84D5-6D0262DA5461}" presName="hierRoot2" presStyleCnt="0">
        <dgm:presLayoutVars>
          <dgm:hierBranch val="init"/>
        </dgm:presLayoutVars>
      </dgm:prSet>
      <dgm:spPr/>
    </dgm:pt>
    <dgm:pt modelId="{679EE773-13DA-4288-AAA5-C68F721036DD}" type="pres">
      <dgm:prSet presAssocID="{A2DD5B9A-1B94-4127-84D5-6D0262DA5461}" presName="rootComposite" presStyleCnt="0"/>
      <dgm:spPr/>
    </dgm:pt>
    <dgm:pt modelId="{D5E6FE80-64FC-4BF9-A2A3-1A960B32687D}" type="pres">
      <dgm:prSet presAssocID="{A2DD5B9A-1B94-4127-84D5-6D0262DA5461}" presName="rootText" presStyleLbl="node3" presStyleIdx="5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66DC096-4532-4AE3-80EE-6587956E9DD7}" type="pres">
      <dgm:prSet presAssocID="{A2DD5B9A-1B94-4127-84D5-6D0262DA5461}" presName="rootConnector" presStyleLbl="node3" presStyleIdx="5" presStyleCnt="17"/>
      <dgm:spPr/>
      <dgm:t>
        <a:bodyPr/>
        <a:lstStyle/>
        <a:p>
          <a:endParaRPr lang="en-US"/>
        </a:p>
      </dgm:t>
    </dgm:pt>
    <dgm:pt modelId="{D09F9F3A-94B7-4E94-97E4-FC297E26BAF7}" type="pres">
      <dgm:prSet presAssocID="{A2DD5B9A-1B94-4127-84D5-6D0262DA5461}" presName="hierChild4" presStyleCnt="0"/>
      <dgm:spPr/>
    </dgm:pt>
    <dgm:pt modelId="{14A12FCD-3F9F-4A13-8729-7E0F3CF9CFB3}" type="pres">
      <dgm:prSet presAssocID="{A2DD5B9A-1B94-4127-84D5-6D0262DA5461}" presName="hierChild5" presStyleCnt="0"/>
      <dgm:spPr/>
    </dgm:pt>
    <dgm:pt modelId="{A693C113-B034-4E00-8B04-B88D8A330EAB}" type="pres">
      <dgm:prSet presAssocID="{0C7F8B83-893D-4F0F-9449-E8E2489E2FB2}" presName="Name37" presStyleLbl="parChTrans1D3" presStyleIdx="6" presStyleCnt="17"/>
      <dgm:spPr/>
      <dgm:t>
        <a:bodyPr/>
        <a:lstStyle/>
        <a:p>
          <a:endParaRPr lang="en-US"/>
        </a:p>
      </dgm:t>
    </dgm:pt>
    <dgm:pt modelId="{D4CF2C11-3C74-4E24-B2BC-37C15318E861}" type="pres">
      <dgm:prSet presAssocID="{059F311F-830B-4B39-A6E9-214245CF7A61}" presName="hierRoot2" presStyleCnt="0">
        <dgm:presLayoutVars>
          <dgm:hierBranch val="init"/>
        </dgm:presLayoutVars>
      </dgm:prSet>
      <dgm:spPr/>
    </dgm:pt>
    <dgm:pt modelId="{525C41B5-2C56-438F-BE56-70C78CCBE0F2}" type="pres">
      <dgm:prSet presAssocID="{059F311F-830B-4B39-A6E9-214245CF7A61}" presName="rootComposite" presStyleCnt="0"/>
      <dgm:spPr/>
    </dgm:pt>
    <dgm:pt modelId="{445E80E1-6856-4BE2-8D6D-BD7F0FB50D41}" type="pres">
      <dgm:prSet presAssocID="{059F311F-830B-4B39-A6E9-214245CF7A61}" presName="rootText" presStyleLbl="node3" presStyleIdx="6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3C9559-E1CD-450C-8B33-81FABA1337E5}" type="pres">
      <dgm:prSet presAssocID="{059F311F-830B-4B39-A6E9-214245CF7A61}" presName="rootConnector" presStyleLbl="node3" presStyleIdx="6" presStyleCnt="17"/>
      <dgm:spPr/>
      <dgm:t>
        <a:bodyPr/>
        <a:lstStyle/>
        <a:p>
          <a:endParaRPr lang="en-US"/>
        </a:p>
      </dgm:t>
    </dgm:pt>
    <dgm:pt modelId="{67948E86-A959-43C9-91E5-1C7A7F208810}" type="pres">
      <dgm:prSet presAssocID="{059F311F-830B-4B39-A6E9-214245CF7A61}" presName="hierChild4" presStyleCnt="0"/>
      <dgm:spPr/>
    </dgm:pt>
    <dgm:pt modelId="{D5E30B1F-B58A-420D-82BA-61685F5DD050}" type="pres">
      <dgm:prSet presAssocID="{059F311F-830B-4B39-A6E9-214245CF7A61}" presName="hierChild5" presStyleCnt="0"/>
      <dgm:spPr/>
    </dgm:pt>
    <dgm:pt modelId="{9BBBB72B-57A2-4CD9-8D7B-3590C6DCF02B}" type="pres">
      <dgm:prSet presAssocID="{F6484273-F056-4A04-B2D1-EA9DB8C3ADF5}" presName="Name37" presStyleLbl="parChTrans1D3" presStyleIdx="7" presStyleCnt="17"/>
      <dgm:spPr/>
      <dgm:t>
        <a:bodyPr/>
        <a:lstStyle/>
        <a:p>
          <a:endParaRPr lang="en-US"/>
        </a:p>
      </dgm:t>
    </dgm:pt>
    <dgm:pt modelId="{7C9D1648-5D85-4E75-BA08-D26C37B4E2BD}" type="pres">
      <dgm:prSet presAssocID="{E0259067-536D-4A52-88BE-229592BF44E8}" presName="hierRoot2" presStyleCnt="0">
        <dgm:presLayoutVars>
          <dgm:hierBranch val="init"/>
        </dgm:presLayoutVars>
      </dgm:prSet>
      <dgm:spPr/>
    </dgm:pt>
    <dgm:pt modelId="{3338F7AE-ED23-4078-A631-A7B80A7355FA}" type="pres">
      <dgm:prSet presAssocID="{E0259067-536D-4A52-88BE-229592BF44E8}" presName="rootComposite" presStyleCnt="0"/>
      <dgm:spPr/>
    </dgm:pt>
    <dgm:pt modelId="{C0A5E293-12FA-43C1-8D3D-DC99987BA882}" type="pres">
      <dgm:prSet presAssocID="{E0259067-536D-4A52-88BE-229592BF44E8}" presName="rootText" presStyleLbl="node3" presStyleIdx="7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9D61DC9-6A6E-469B-8D65-520E5DFE236A}" type="pres">
      <dgm:prSet presAssocID="{E0259067-536D-4A52-88BE-229592BF44E8}" presName="rootConnector" presStyleLbl="node3" presStyleIdx="7" presStyleCnt="17"/>
      <dgm:spPr/>
      <dgm:t>
        <a:bodyPr/>
        <a:lstStyle/>
        <a:p>
          <a:endParaRPr lang="en-US"/>
        </a:p>
      </dgm:t>
    </dgm:pt>
    <dgm:pt modelId="{3501560C-5ED9-4A44-BB9D-8668E41E169F}" type="pres">
      <dgm:prSet presAssocID="{E0259067-536D-4A52-88BE-229592BF44E8}" presName="hierChild4" presStyleCnt="0"/>
      <dgm:spPr/>
    </dgm:pt>
    <dgm:pt modelId="{27687321-2546-4E6D-B7E7-A93E132A4E08}" type="pres">
      <dgm:prSet presAssocID="{E0259067-536D-4A52-88BE-229592BF44E8}" presName="hierChild5" presStyleCnt="0"/>
      <dgm:spPr/>
    </dgm:pt>
    <dgm:pt modelId="{863B40BA-7BBC-4623-9711-11B35D9F8D58}" type="pres">
      <dgm:prSet presAssocID="{46348530-08B7-4B98-B3F1-D20FEAFFA85A}" presName="hierChild5" presStyleCnt="0"/>
      <dgm:spPr/>
    </dgm:pt>
    <dgm:pt modelId="{0511EDB4-5F87-4511-9487-66A557B013E7}" type="pres">
      <dgm:prSet presAssocID="{C00F53B0-DAD8-4DAF-8922-1E41D67CCF4F}" presName="Name37" presStyleLbl="parChTrans1D2" presStyleIdx="2" presStyleCnt="10"/>
      <dgm:spPr/>
      <dgm:t>
        <a:bodyPr/>
        <a:lstStyle/>
        <a:p>
          <a:endParaRPr lang="en-US"/>
        </a:p>
      </dgm:t>
    </dgm:pt>
    <dgm:pt modelId="{C4C522A6-45E3-4C76-A3FA-7B34D73CB689}" type="pres">
      <dgm:prSet presAssocID="{2967F79E-36FE-4051-A506-A727DCBBB2CE}" presName="hierRoot2" presStyleCnt="0">
        <dgm:presLayoutVars>
          <dgm:hierBranch val="init"/>
        </dgm:presLayoutVars>
      </dgm:prSet>
      <dgm:spPr/>
    </dgm:pt>
    <dgm:pt modelId="{8244FBA5-0055-4D11-A49F-5D21B5C720E2}" type="pres">
      <dgm:prSet presAssocID="{2967F79E-36FE-4051-A506-A727DCBBB2CE}" presName="rootComposite" presStyleCnt="0"/>
      <dgm:spPr/>
    </dgm:pt>
    <dgm:pt modelId="{F1B5EB2A-4B70-4211-843F-876CB9AD5B79}" type="pres">
      <dgm:prSet presAssocID="{2967F79E-36FE-4051-A506-A727DCBBB2CE}" presName="rootText" presStyleLbl="node2" presStyleIdx="2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C75F6C-1732-4D1B-8A87-4040A098EDF7}" type="pres">
      <dgm:prSet presAssocID="{2967F79E-36FE-4051-A506-A727DCBBB2CE}" presName="rootConnector" presStyleLbl="node2" presStyleIdx="2" presStyleCnt="9"/>
      <dgm:spPr/>
      <dgm:t>
        <a:bodyPr/>
        <a:lstStyle/>
        <a:p>
          <a:endParaRPr lang="en-US"/>
        </a:p>
      </dgm:t>
    </dgm:pt>
    <dgm:pt modelId="{33253297-7B12-4165-89E3-B546A2E93160}" type="pres">
      <dgm:prSet presAssocID="{2967F79E-36FE-4051-A506-A727DCBBB2CE}" presName="hierChild4" presStyleCnt="0"/>
      <dgm:spPr/>
    </dgm:pt>
    <dgm:pt modelId="{7ED7696E-507C-4200-BBC9-4A7DA8D09646}" type="pres">
      <dgm:prSet presAssocID="{E76A546F-2401-4928-BBDE-E526D7464E4F}" presName="Name37" presStyleLbl="parChTrans1D3" presStyleIdx="8" presStyleCnt="17"/>
      <dgm:spPr/>
      <dgm:t>
        <a:bodyPr/>
        <a:lstStyle/>
        <a:p>
          <a:endParaRPr lang="en-US"/>
        </a:p>
      </dgm:t>
    </dgm:pt>
    <dgm:pt modelId="{E03D95BD-DCF6-4787-8018-50125D2F2FE3}" type="pres">
      <dgm:prSet presAssocID="{37426C34-5B35-43AC-9F04-084DEACAB7A2}" presName="hierRoot2" presStyleCnt="0">
        <dgm:presLayoutVars>
          <dgm:hierBranch val="init"/>
        </dgm:presLayoutVars>
      </dgm:prSet>
      <dgm:spPr/>
    </dgm:pt>
    <dgm:pt modelId="{2B8FCD45-C8AC-4B93-9FBB-EE32BC9B0E70}" type="pres">
      <dgm:prSet presAssocID="{37426C34-5B35-43AC-9F04-084DEACAB7A2}" presName="rootComposite" presStyleCnt="0"/>
      <dgm:spPr/>
    </dgm:pt>
    <dgm:pt modelId="{9EDC9200-ABAB-4D51-B181-511A4A098C0B}" type="pres">
      <dgm:prSet presAssocID="{37426C34-5B35-43AC-9F04-084DEACAB7A2}" presName="rootText" presStyleLbl="node3" presStyleIdx="8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C6D89C-A0F4-4755-B331-915DA61A2673}" type="pres">
      <dgm:prSet presAssocID="{37426C34-5B35-43AC-9F04-084DEACAB7A2}" presName="rootConnector" presStyleLbl="node3" presStyleIdx="8" presStyleCnt="17"/>
      <dgm:spPr/>
      <dgm:t>
        <a:bodyPr/>
        <a:lstStyle/>
        <a:p>
          <a:endParaRPr lang="en-US"/>
        </a:p>
      </dgm:t>
    </dgm:pt>
    <dgm:pt modelId="{EDA80ED2-59FA-447B-80F9-E9FB96977D59}" type="pres">
      <dgm:prSet presAssocID="{37426C34-5B35-43AC-9F04-084DEACAB7A2}" presName="hierChild4" presStyleCnt="0"/>
      <dgm:spPr/>
    </dgm:pt>
    <dgm:pt modelId="{5221DBC8-F71A-48E5-A6FE-C7F561B16D20}" type="pres">
      <dgm:prSet presAssocID="{37426C34-5B35-43AC-9F04-084DEACAB7A2}" presName="hierChild5" presStyleCnt="0"/>
      <dgm:spPr/>
    </dgm:pt>
    <dgm:pt modelId="{E166E884-D75D-42FC-A01B-03FD7F8FAA37}" type="pres">
      <dgm:prSet presAssocID="{1BD415E3-DEC0-4395-905A-23DB04D5484B}" presName="Name37" presStyleLbl="parChTrans1D3" presStyleIdx="9" presStyleCnt="17"/>
      <dgm:spPr/>
      <dgm:t>
        <a:bodyPr/>
        <a:lstStyle/>
        <a:p>
          <a:endParaRPr lang="en-US"/>
        </a:p>
      </dgm:t>
    </dgm:pt>
    <dgm:pt modelId="{D1C3BA58-F95D-443E-BF8E-166E70D3D897}" type="pres">
      <dgm:prSet presAssocID="{EADB7172-163D-44AF-BF2C-BA219616532D}" presName="hierRoot2" presStyleCnt="0">
        <dgm:presLayoutVars>
          <dgm:hierBranch val="init"/>
        </dgm:presLayoutVars>
      </dgm:prSet>
      <dgm:spPr/>
    </dgm:pt>
    <dgm:pt modelId="{3D0E9721-7C8E-484F-A862-B67B0DB3D94B}" type="pres">
      <dgm:prSet presAssocID="{EADB7172-163D-44AF-BF2C-BA219616532D}" presName="rootComposite" presStyleCnt="0"/>
      <dgm:spPr/>
    </dgm:pt>
    <dgm:pt modelId="{2017DABF-4405-4238-B260-A2984F038B51}" type="pres">
      <dgm:prSet presAssocID="{EADB7172-163D-44AF-BF2C-BA219616532D}" presName="rootText" presStyleLbl="node3" presStyleIdx="9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6E066A-2096-48C5-B3BF-88B3CD7FBDD5}" type="pres">
      <dgm:prSet presAssocID="{EADB7172-163D-44AF-BF2C-BA219616532D}" presName="rootConnector" presStyleLbl="node3" presStyleIdx="9" presStyleCnt="17"/>
      <dgm:spPr/>
      <dgm:t>
        <a:bodyPr/>
        <a:lstStyle/>
        <a:p>
          <a:endParaRPr lang="en-US"/>
        </a:p>
      </dgm:t>
    </dgm:pt>
    <dgm:pt modelId="{9F1D58A5-3116-413C-A819-97DE77327EB2}" type="pres">
      <dgm:prSet presAssocID="{EADB7172-163D-44AF-BF2C-BA219616532D}" presName="hierChild4" presStyleCnt="0"/>
      <dgm:spPr/>
    </dgm:pt>
    <dgm:pt modelId="{C0D19B95-4B78-4924-9FCA-0548176884D4}" type="pres">
      <dgm:prSet presAssocID="{EADB7172-163D-44AF-BF2C-BA219616532D}" presName="hierChild5" presStyleCnt="0"/>
      <dgm:spPr/>
    </dgm:pt>
    <dgm:pt modelId="{EBFD5BC6-8D3B-4FC4-9566-21E8FB72E5FF}" type="pres">
      <dgm:prSet presAssocID="{68518AD4-998A-44BD-891E-8498BD24BFD1}" presName="Name37" presStyleLbl="parChTrans1D3" presStyleIdx="10" presStyleCnt="17"/>
      <dgm:spPr/>
      <dgm:t>
        <a:bodyPr/>
        <a:lstStyle/>
        <a:p>
          <a:endParaRPr lang="en-US"/>
        </a:p>
      </dgm:t>
    </dgm:pt>
    <dgm:pt modelId="{58D30203-18BE-4902-8C15-4CBA05E76FA4}" type="pres">
      <dgm:prSet presAssocID="{97C9D359-4ACB-4B68-86E2-43E31F47049F}" presName="hierRoot2" presStyleCnt="0">
        <dgm:presLayoutVars>
          <dgm:hierBranch val="init"/>
        </dgm:presLayoutVars>
      </dgm:prSet>
      <dgm:spPr/>
    </dgm:pt>
    <dgm:pt modelId="{BDE03608-0358-4B24-8125-2DF5FC86012E}" type="pres">
      <dgm:prSet presAssocID="{97C9D359-4ACB-4B68-86E2-43E31F47049F}" presName="rootComposite" presStyleCnt="0"/>
      <dgm:spPr/>
    </dgm:pt>
    <dgm:pt modelId="{82BF9376-B77D-4B13-B53B-9E9B34611708}" type="pres">
      <dgm:prSet presAssocID="{97C9D359-4ACB-4B68-86E2-43E31F47049F}" presName="rootText" presStyleLbl="node3" presStyleIdx="10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93ABD2-9714-422A-BAC6-9C807E40E75B}" type="pres">
      <dgm:prSet presAssocID="{97C9D359-4ACB-4B68-86E2-43E31F47049F}" presName="rootConnector" presStyleLbl="node3" presStyleIdx="10" presStyleCnt="17"/>
      <dgm:spPr/>
      <dgm:t>
        <a:bodyPr/>
        <a:lstStyle/>
        <a:p>
          <a:endParaRPr lang="en-US"/>
        </a:p>
      </dgm:t>
    </dgm:pt>
    <dgm:pt modelId="{96A49794-D129-45FD-9B99-696B66115EE8}" type="pres">
      <dgm:prSet presAssocID="{97C9D359-4ACB-4B68-86E2-43E31F47049F}" presName="hierChild4" presStyleCnt="0"/>
      <dgm:spPr/>
    </dgm:pt>
    <dgm:pt modelId="{45ED6872-52B4-40C8-BAA3-AC3A7C1C9EBE}" type="pres">
      <dgm:prSet presAssocID="{97C9D359-4ACB-4B68-86E2-43E31F47049F}" presName="hierChild5" presStyleCnt="0"/>
      <dgm:spPr/>
    </dgm:pt>
    <dgm:pt modelId="{22D84759-3199-4BDC-AA5E-251356526368}" type="pres">
      <dgm:prSet presAssocID="{2967F79E-36FE-4051-A506-A727DCBBB2CE}" presName="hierChild5" presStyleCnt="0"/>
      <dgm:spPr/>
    </dgm:pt>
    <dgm:pt modelId="{6FF768D6-5B3F-457E-A6CC-7F683466D993}" type="pres">
      <dgm:prSet presAssocID="{D6DB1B66-91C9-4A2F-9E65-138A08027D6E}" presName="Name37" presStyleLbl="parChTrans1D2" presStyleIdx="3" presStyleCnt="10"/>
      <dgm:spPr/>
      <dgm:t>
        <a:bodyPr/>
        <a:lstStyle/>
        <a:p>
          <a:endParaRPr lang="en-US"/>
        </a:p>
      </dgm:t>
    </dgm:pt>
    <dgm:pt modelId="{38248C59-7D47-4AD2-911E-5BB8803E585B}" type="pres">
      <dgm:prSet presAssocID="{906B73E6-B2C8-45FA-8AC9-B5C66BCED60D}" presName="hierRoot2" presStyleCnt="0">
        <dgm:presLayoutVars>
          <dgm:hierBranch val="init"/>
        </dgm:presLayoutVars>
      </dgm:prSet>
      <dgm:spPr/>
    </dgm:pt>
    <dgm:pt modelId="{EA17A1A7-B5C2-4675-85C7-4DBD2AA4A7D3}" type="pres">
      <dgm:prSet presAssocID="{906B73E6-B2C8-45FA-8AC9-B5C66BCED60D}" presName="rootComposite" presStyleCnt="0"/>
      <dgm:spPr/>
    </dgm:pt>
    <dgm:pt modelId="{464DCB5D-D1E6-485E-8F7C-AED0BAAFC96F}" type="pres">
      <dgm:prSet presAssocID="{906B73E6-B2C8-45FA-8AC9-B5C66BCED60D}" presName="rootText" presStyleLbl="node2" presStyleIdx="3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C29995F-4B76-49B4-A0F5-A1B3EDA47C31}" type="pres">
      <dgm:prSet presAssocID="{906B73E6-B2C8-45FA-8AC9-B5C66BCED60D}" presName="rootConnector" presStyleLbl="node2" presStyleIdx="3" presStyleCnt="9"/>
      <dgm:spPr/>
      <dgm:t>
        <a:bodyPr/>
        <a:lstStyle/>
        <a:p>
          <a:endParaRPr lang="en-US"/>
        </a:p>
      </dgm:t>
    </dgm:pt>
    <dgm:pt modelId="{89C87E2E-9CB1-4FDB-8EB0-75723202FF17}" type="pres">
      <dgm:prSet presAssocID="{906B73E6-B2C8-45FA-8AC9-B5C66BCED60D}" presName="hierChild4" presStyleCnt="0"/>
      <dgm:spPr/>
    </dgm:pt>
    <dgm:pt modelId="{6E61C410-7B50-4BFA-85C3-9C6956E951B1}" type="pres">
      <dgm:prSet presAssocID="{C3A27EF4-FE32-4602-8899-B8C4DB64CB6E}" presName="Name37" presStyleLbl="parChTrans1D3" presStyleIdx="11" presStyleCnt="17"/>
      <dgm:spPr/>
      <dgm:t>
        <a:bodyPr/>
        <a:lstStyle/>
        <a:p>
          <a:endParaRPr lang="en-US"/>
        </a:p>
      </dgm:t>
    </dgm:pt>
    <dgm:pt modelId="{F9D751B2-06D4-46D7-AEF8-47442E1B6D3C}" type="pres">
      <dgm:prSet presAssocID="{E9131136-F617-41FA-84CC-32D9E761F534}" presName="hierRoot2" presStyleCnt="0">
        <dgm:presLayoutVars>
          <dgm:hierBranch val="init"/>
        </dgm:presLayoutVars>
      </dgm:prSet>
      <dgm:spPr/>
    </dgm:pt>
    <dgm:pt modelId="{2E5CB962-8EBD-4EAF-8D54-7E197B0AFB5D}" type="pres">
      <dgm:prSet presAssocID="{E9131136-F617-41FA-84CC-32D9E761F534}" presName="rootComposite" presStyleCnt="0"/>
      <dgm:spPr/>
    </dgm:pt>
    <dgm:pt modelId="{D630AA71-7A63-4C63-8B2C-D1E43264C10E}" type="pres">
      <dgm:prSet presAssocID="{E9131136-F617-41FA-84CC-32D9E761F534}" presName="rootText" presStyleLbl="node3" presStyleIdx="11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6E451D6-3CE0-41F6-ACA3-1CF61A1791C5}" type="pres">
      <dgm:prSet presAssocID="{E9131136-F617-41FA-84CC-32D9E761F534}" presName="rootConnector" presStyleLbl="node3" presStyleIdx="11" presStyleCnt="17"/>
      <dgm:spPr/>
      <dgm:t>
        <a:bodyPr/>
        <a:lstStyle/>
        <a:p>
          <a:endParaRPr lang="en-US"/>
        </a:p>
      </dgm:t>
    </dgm:pt>
    <dgm:pt modelId="{6FB6FBFA-AF37-4396-A546-E757E3043995}" type="pres">
      <dgm:prSet presAssocID="{E9131136-F617-41FA-84CC-32D9E761F534}" presName="hierChild4" presStyleCnt="0"/>
      <dgm:spPr/>
    </dgm:pt>
    <dgm:pt modelId="{70E13026-6D08-4166-875A-227119991D90}" type="pres">
      <dgm:prSet presAssocID="{E9131136-F617-41FA-84CC-32D9E761F534}" presName="hierChild5" presStyleCnt="0"/>
      <dgm:spPr/>
    </dgm:pt>
    <dgm:pt modelId="{21783BDE-E132-49F8-82DA-F924C16C2E5E}" type="pres">
      <dgm:prSet presAssocID="{3265A40D-DBAF-4CC1-A5A6-11F8A3CFDEAC}" presName="Name37" presStyleLbl="parChTrans1D3" presStyleIdx="12" presStyleCnt="17"/>
      <dgm:spPr/>
      <dgm:t>
        <a:bodyPr/>
        <a:lstStyle/>
        <a:p>
          <a:endParaRPr lang="en-US"/>
        </a:p>
      </dgm:t>
    </dgm:pt>
    <dgm:pt modelId="{C11A8A07-88DF-4EF6-85D9-CD5BCAE07308}" type="pres">
      <dgm:prSet presAssocID="{0D794901-6B27-477A-AAE5-A818A03AD452}" presName="hierRoot2" presStyleCnt="0">
        <dgm:presLayoutVars>
          <dgm:hierBranch val="init"/>
        </dgm:presLayoutVars>
      </dgm:prSet>
      <dgm:spPr/>
    </dgm:pt>
    <dgm:pt modelId="{CD0680ED-F658-463E-8278-A3EA48151C8C}" type="pres">
      <dgm:prSet presAssocID="{0D794901-6B27-477A-AAE5-A818A03AD452}" presName="rootComposite" presStyleCnt="0"/>
      <dgm:spPr/>
    </dgm:pt>
    <dgm:pt modelId="{76C74B22-7ECD-4126-996E-043DA1A34209}" type="pres">
      <dgm:prSet presAssocID="{0D794901-6B27-477A-AAE5-A818A03AD452}" presName="rootText" presStyleLbl="node3" presStyleIdx="12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5C3937-5158-47E6-B6D7-E5B5A4BBB6DB}" type="pres">
      <dgm:prSet presAssocID="{0D794901-6B27-477A-AAE5-A818A03AD452}" presName="rootConnector" presStyleLbl="node3" presStyleIdx="12" presStyleCnt="17"/>
      <dgm:spPr/>
      <dgm:t>
        <a:bodyPr/>
        <a:lstStyle/>
        <a:p>
          <a:endParaRPr lang="en-US"/>
        </a:p>
      </dgm:t>
    </dgm:pt>
    <dgm:pt modelId="{9BDC1B64-3CCC-41ED-89FB-B36691506218}" type="pres">
      <dgm:prSet presAssocID="{0D794901-6B27-477A-AAE5-A818A03AD452}" presName="hierChild4" presStyleCnt="0"/>
      <dgm:spPr/>
    </dgm:pt>
    <dgm:pt modelId="{2892ED79-C595-4651-9721-1724CBF677D3}" type="pres">
      <dgm:prSet presAssocID="{0D794901-6B27-477A-AAE5-A818A03AD452}" presName="hierChild5" presStyleCnt="0"/>
      <dgm:spPr/>
    </dgm:pt>
    <dgm:pt modelId="{9F94D678-5461-4A0A-AC09-305FA20741D5}" type="pres">
      <dgm:prSet presAssocID="{906B73E6-B2C8-45FA-8AC9-B5C66BCED60D}" presName="hierChild5" presStyleCnt="0"/>
      <dgm:spPr/>
    </dgm:pt>
    <dgm:pt modelId="{6E622F07-967C-4ED4-8D90-ECC03731EB76}" type="pres">
      <dgm:prSet presAssocID="{060548D2-41E2-4A2D-83D1-01E543874E5C}" presName="Name37" presStyleLbl="parChTrans1D2" presStyleIdx="4" presStyleCnt="10"/>
      <dgm:spPr/>
      <dgm:t>
        <a:bodyPr/>
        <a:lstStyle/>
        <a:p>
          <a:endParaRPr lang="en-US"/>
        </a:p>
      </dgm:t>
    </dgm:pt>
    <dgm:pt modelId="{12BDC6C1-BEB3-479E-B620-6C25A147C32F}" type="pres">
      <dgm:prSet presAssocID="{9D7C396B-0A1B-462D-A27C-33F39B8E83E5}" presName="hierRoot2" presStyleCnt="0">
        <dgm:presLayoutVars>
          <dgm:hierBranch val="init"/>
        </dgm:presLayoutVars>
      </dgm:prSet>
      <dgm:spPr/>
    </dgm:pt>
    <dgm:pt modelId="{2F1B4F8D-D480-4757-A1EA-C79B55E36DDD}" type="pres">
      <dgm:prSet presAssocID="{9D7C396B-0A1B-462D-A27C-33F39B8E83E5}" presName="rootComposite" presStyleCnt="0"/>
      <dgm:spPr/>
    </dgm:pt>
    <dgm:pt modelId="{D6B2EE3B-3A7E-4D3D-BE10-4E66676E877A}" type="pres">
      <dgm:prSet presAssocID="{9D7C396B-0A1B-462D-A27C-33F39B8E83E5}" presName="rootText" presStyleLbl="node2" presStyleIdx="4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CC2A6E-1C29-4DEB-96CF-4AA4DA195D1E}" type="pres">
      <dgm:prSet presAssocID="{9D7C396B-0A1B-462D-A27C-33F39B8E83E5}" presName="rootConnector" presStyleLbl="node2" presStyleIdx="4" presStyleCnt="9"/>
      <dgm:spPr/>
      <dgm:t>
        <a:bodyPr/>
        <a:lstStyle/>
        <a:p>
          <a:endParaRPr lang="en-US"/>
        </a:p>
      </dgm:t>
    </dgm:pt>
    <dgm:pt modelId="{0DC2370B-3667-453C-A056-14220ACE3FA8}" type="pres">
      <dgm:prSet presAssocID="{9D7C396B-0A1B-462D-A27C-33F39B8E83E5}" presName="hierChild4" presStyleCnt="0"/>
      <dgm:spPr/>
    </dgm:pt>
    <dgm:pt modelId="{E87849A5-8DBB-4F06-9802-1FA159148B79}" type="pres">
      <dgm:prSet presAssocID="{9D7C396B-0A1B-462D-A27C-33F39B8E83E5}" presName="hierChild5" presStyleCnt="0"/>
      <dgm:spPr/>
    </dgm:pt>
    <dgm:pt modelId="{F5869914-2914-4DF7-98BB-4C12DB5D7126}" type="pres">
      <dgm:prSet presAssocID="{888E6D5F-07C1-42AE-A250-EFFD1F47A7BE}" presName="Name37" presStyleLbl="parChTrans1D2" presStyleIdx="5" presStyleCnt="10"/>
      <dgm:spPr/>
      <dgm:t>
        <a:bodyPr/>
        <a:lstStyle/>
        <a:p>
          <a:endParaRPr lang="en-US"/>
        </a:p>
      </dgm:t>
    </dgm:pt>
    <dgm:pt modelId="{8FE1F2A7-32EC-4A55-A3AE-C0DD996DEF91}" type="pres">
      <dgm:prSet presAssocID="{C5CE62E1-6B22-4ADD-98C9-D7B4C0E0C3A0}" presName="hierRoot2" presStyleCnt="0">
        <dgm:presLayoutVars>
          <dgm:hierBranch val="init"/>
        </dgm:presLayoutVars>
      </dgm:prSet>
      <dgm:spPr/>
    </dgm:pt>
    <dgm:pt modelId="{2F8EA88F-6AF5-478A-A581-F83BEBA314E6}" type="pres">
      <dgm:prSet presAssocID="{C5CE62E1-6B22-4ADD-98C9-D7B4C0E0C3A0}" presName="rootComposite" presStyleCnt="0"/>
      <dgm:spPr/>
    </dgm:pt>
    <dgm:pt modelId="{812B46F5-CB62-4314-BEC8-C4BA07D30C18}" type="pres">
      <dgm:prSet presAssocID="{C5CE62E1-6B22-4ADD-98C9-D7B4C0E0C3A0}" presName="rootText" presStyleLbl="node2" presStyleIdx="5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D726D9-C0AE-4DB5-A583-EEA3DDB118EC}" type="pres">
      <dgm:prSet presAssocID="{C5CE62E1-6B22-4ADD-98C9-D7B4C0E0C3A0}" presName="rootConnector" presStyleLbl="node2" presStyleIdx="5" presStyleCnt="9"/>
      <dgm:spPr/>
      <dgm:t>
        <a:bodyPr/>
        <a:lstStyle/>
        <a:p>
          <a:endParaRPr lang="en-US"/>
        </a:p>
      </dgm:t>
    </dgm:pt>
    <dgm:pt modelId="{50C3CFB5-CE86-4EC7-96CE-4C006CFFE360}" type="pres">
      <dgm:prSet presAssocID="{C5CE62E1-6B22-4ADD-98C9-D7B4C0E0C3A0}" presName="hierChild4" presStyleCnt="0"/>
      <dgm:spPr/>
    </dgm:pt>
    <dgm:pt modelId="{2AF50F72-E3EF-420F-8479-1E46705AF01F}" type="pres">
      <dgm:prSet presAssocID="{2AC8F960-0618-4241-9964-D93927CC2EDE}" presName="Name37" presStyleLbl="parChTrans1D3" presStyleIdx="13" presStyleCnt="17"/>
      <dgm:spPr/>
      <dgm:t>
        <a:bodyPr/>
        <a:lstStyle/>
        <a:p>
          <a:endParaRPr lang="en-US"/>
        </a:p>
      </dgm:t>
    </dgm:pt>
    <dgm:pt modelId="{91D315D8-A0F6-4765-B718-1925DB7D0945}" type="pres">
      <dgm:prSet presAssocID="{657CB589-4E28-439F-B406-E80DCDB8D355}" presName="hierRoot2" presStyleCnt="0">
        <dgm:presLayoutVars>
          <dgm:hierBranch val="init"/>
        </dgm:presLayoutVars>
      </dgm:prSet>
      <dgm:spPr/>
    </dgm:pt>
    <dgm:pt modelId="{92A7C6D5-A6F5-4834-A46E-6E8F18088FC7}" type="pres">
      <dgm:prSet presAssocID="{657CB589-4E28-439F-B406-E80DCDB8D355}" presName="rootComposite" presStyleCnt="0"/>
      <dgm:spPr/>
    </dgm:pt>
    <dgm:pt modelId="{76A532A6-7DE9-4F57-A5E9-CA00CF51D5A2}" type="pres">
      <dgm:prSet presAssocID="{657CB589-4E28-439F-B406-E80DCDB8D355}" presName="rootText" presStyleLbl="node3" presStyleIdx="13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BB54A8-CF14-4C57-A7DB-9F8B69F03A5A}" type="pres">
      <dgm:prSet presAssocID="{657CB589-4E28-439F-B406-E80DCDB8D355}" presName="rootConnector" presStyleLbl="node3" presStyleIdx="13" presStyleCnt="17"/>
      <dgm:spPr/>
      <dgm:t>
        <a:bodyPr/>
        <a:lstStyle/>
        <a:p>
          <a:endParaRPr lang="en-US"/>
        </a:p>
      </dgm:t>
    </dgm:pt>
    <dgm:pt modelId="{FD5CDE79-5939-4896-8E07-B0C0A270E69B}" type="pres">
      <dgm:prSet presAssocID="{657CB589-4E28-439F-B406-E80DCDB8D355}" presName="hierChild4" presStyleCnt="0"/>
      <dgm:spPr/>
    </dgm:pt>
    <dgm:pt modelId="{DD2E1478-13C0-4D59-AE7A-7A16B530B1C2}" type="pres">
      <dgm:prSet presAssocID="{657CB589-4E28-439F-B406-E80DCDB8D355}" presName="hierChild5" presStyleCnt="0"/>
      <dgm:spPr/>
    </dgm:pt>
    <dgm:pt modelId="{D9035919-398A-46F8-8307-479ED0434A8E}" type="pres">
      <dgm:prSet presAssocID="{C5CE62E1-6B22-4ADD-98C9-D7B4C0E0C3A0}" presName="hierChild5" presStyleCnt="0"/>
      <dgm:spPr/>
    </dgm:pt>
    <dgm:pt modelId="{EC196550-B61C-464F-ACB5-4D039B2A8117}" type="pres">
      <dgm:prSet presAssocID="{28ACEB8E-E5AB-4934-A3A3-D6556B21FEAF}" presName="Name37" presStyleLbl="parChTrans1D2" presStyleIdx="6" presStyleCnt="10"/>
      <dgm:spPr/>
      <dgm:t>
        <a:bodyPr/>
        <a:lstStyle/>
        <a:p>
          <a:endParaRPr lang="en-US"/>
        </a:p>
      </dgm:t>
    </dgm:pt>
    <dgm:pt modelId="{93CBA4B0-48FD-4C3D-A337-C27648C1DD68}" type="pres">
      <dgm:prSet presAssocID="{5DD21480-09DF-45E7-8D12-F62901BB1431}" presName="hierRoot2" presStyleCnt="0">
        <dgm:presLayoutVars>
          <dgm:hierBranch val="init"/>
        </dgm:presLayoutVars>
      </dgm:prSet>
      <dgm:spPr/>
    </dgm:pt>
    <dgm:pt modelId="{38C417EE-ABAF-433E-A7D2-939E4412D1B9}" type="pres">
      <dgm:prSet presAssocID="{5DD21480-09DF-45E7-8D12-F62901BB1431}" presName="rootComposite" presStyleCnt="0"/>
      <dgm:spPr/>
    </dgm:pt>
    <dgm:pt modelId="{A32DE3D1-E66C-49F2-8177-B5A9F46709C4}" type="pres">
      <dgm:prSet presAssocID="{5DD21480-09DF-45E7-8D12-F62901BB1431}" presName="rootText" presStyleLbl="node2" presStyleIdx="6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4BF6853-D5D8-4F93-AD0C-76D46E8DA5C3}" type="pres">
      <dgm:prSet presAssocID="{5DD21480-09DF-45E7-8D12-F62901BB1431}" presName="rootConnector" presStyleLbl="node2" presStyleIdx="6" presStyleCnt="9"/>
      <dgm:spPr/>
      <dgm:t>
        <a:bodyPr/>
        <a:lstStyle/>
        <a:p>
          <a:endParaRPr lang="en-US"/>
        </a:p>
      </dgm:t>
    </dgm:pt>
    <dgm:pt modelId="{BBA2929F-24A8-4F44-9F93-594D51AA31CE}" type="pres">
      <dgm:prSet presAssocID="{5DD21480-09DF-45E7-8D12-F62901BB1431}" presName="hierChild4" presStyleCnt="0"/>
      <dgm:spPr/>
    </dgm:pt>
    <dgm:pt modelId="{D5429C5A-50B4-4E57-84F4-959BAA1EFFC4}" type="pres">
      <dgm:prSet presAssocID="{5DD21480-09DF-45E7-8D12-F62901BB1431}" presName="hierChild5" presStyleCnt="0"/>
      <dgm:spPr/>
    </dgm:pt>
    <dgm:pt modelId="{158F84B1-4AB2-4631-88BF-D780101B0B8F}" type="pres">
      <dgm:prSet presAssocID="{F083BD8C-9E31-4CF6-9D72-0BD032E9C3EF}" presName="Name37" presStyleLbl="parChTrans1D2" presStyleIdx="7" presStyleCnt="10"/>
      <dgm:spPr/>
      <dgm:t>
        <a:bodyPr/>
        <a:lstStyle/>
        <a:p>
          <a:endParaRPr lang="en-US"/>
        </a:p>
      </dgm:t>
    </dgm:pt>
    <dgm:pt modelId="{E772BB3A-8227-40CE-A098-E132D51FBFCD}" type="pres">
      <dgm:prSet presAssocID="{78C75441-7C9F-42F8-A893-7A4608ADC9D1}" presName="hierRoot2" presStyleCnt="0">
        <dgm:presLayoutVars>
          <dgm:hierBranch val="init"/>
        </dgm:presLayoutVars>
      </dgm:prSet>
      <dgm:spPr/>
    </dgm:pt>
    <dgm:pt modelId="{D53BC240-A652-4F96-8158-7E2F1E6F05B2}" type="pres">
      <dgm:prSet presAssocID="{78C75441-7C9F-42F8-A893-7A4608ADC9D1}" presName="rootComposite" presStyleCnt="0"/>
      <dgm:spPr/>
    </dgm:pt>
    <dgm:pt modelId="{0E28A7CA-6538-4372-9AC0-E11D9F29D627}" type="pres">
      <dgm:prSet presAssocID="{78C75441-7C9F-42F8-A893-7A4608ADC9D1}" presName="rootText" presStyleLbl="node2" presStyleIdx="7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0EF804B-8E3A-4EBA-A7A7-AE1EB70AE1D2}" type="pres">
      <dgm:prSet presAssocID="{78C75441-7C9F-42F8-A893-7A4608ADC9D1}" presName="rootConnector" presStyleLbl="node2" presStyleIdx="7" presStyleCnt="9"/>
      <dgm:spPr/>
      <dgm:t>
        <a:bodyPr/>
        <a:lstStyle/>
        <a:p>
          <a:endParaRPr lang="en-US"/>
        </a:p>
      </dgm:t>
    </dgm:pt>
    <dgm:pt modelId="{EE61F82D-5B31-4377-A22E-26DC3FFA85D5}" type="pres">
      <dgm:prSet presAssocID="{78C75441-7C9F-42F8-A893-7A4608ADC9D1}" presName="hierChild4" presStyleCnt="0"/>
      <dgm:spPr/>
    </dgm:pt>
    <dgm:pt modelId="{94E90207-2D13-45AB-8FFE-F8EE438541A5}" type="pres">
      <dgm:prSet presAssocID="{F6D9B9D6-1BBC-46E5-849C-9343205C1A2C}" presName="Name37" presStyleLbl="parChTrans1D3" presStyleIdx="14" presStyleCnt="17"/>
      <dgm:spPr/>
      <dgm:t>
        <a:bodyPr/>
        <a:lstStyle/>
        <a:p>
          <a:endParaRPr lang="en-US"/>
        </a:p>
      </dgm:t>
    </dgm:pt>
    <dgm:pt modelId="{A0C898CD-3D75-453B-BE09-A58492146EAF}" type="pres">
      <dgm:prSet presAssocID="{F7CDE3CC-5E98-450E-AB57-2E25EEB4EFC0}" presName="hierRoot2" presStyleCnt="0">
        <dgm:presLayoutVars>
          <dgm:hierBranch val="init"/>
        </dgm:presLayoutVars>
      </dgm:prSet>
      <dgm:spPr/>
    </dgm:pt>
    <dgm:pt modelId="{90941084-4782-4889-82C2-E39448D4585B}" type="pres">
      <dgm:prSet presAssocID="{F7CDE3CC-5E98-450E-AB57-2E25EEB4EFC0}" presName="rootComposite" presStyleCnt="0"/>
      <dgm:spPr/>
    </dgm:pt>
    <dgm:pt modelId="{4F7E8ED8-D45F-4CC8-BAA5-34E86BE321E7}" type="pres">
      <dgm:prSet presAssocID="{F7CDE3CC-5E98-450E-AB57-2E25EEB4EFC0}" presName="rootText" presStyleLbl="node3" presStyleIdx="14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313AC4-873A-46B3-A174-3C9146A3C0E3}" type="pres">
      <dgm:prSet presAssocID="{F7CDE3CC-5E98-450E-AB57-2E25EEB4EFC0}" presName="rootConnector" presStyleLbl="node3" presStyleIdx="14" presStyleCnt="17"/>
      <dgm:spPr/>
      <dgm:t>
        <a:bodyPr/>
        <a:lstStyle/>
        <a:p>
          <a:endParaRPr lang="en-US"/>
        </a:p>
      </dgm:t>
    </dgm:pt>
    <dgm:pt modelId="{434199CC-1DA9-491F-8B07-74119CC7B7EE}" type="pres">
      <dgm:prSet presAssocID="{F7CDE3CC-5E98-450E-AB57-2E25EEB4EFC0}" presName="hierChild4" presStyleCnt="0"/>
      <dgm:spPr/>
    </dgm:pt>
    <dgm:pt modelId="{4550F41D-1303-4508-A467-B073FB6772DB}" type="pres">
      <dgm:prSet presAssocID="{F7CDE3CC-5E98-450E-AB57-2E25EEB4EFC0}" presName="hierChild5" presStyleCnt="0"/>
      <dgm:spPr/>
    </dgm:pt>
    <dgm:pt modelId="{6903059B-3401-4A45-B677-7A6638078532}" type="pres">
      <dgm:prSet presAssocID="{78C75441-7C9F-42F8-A893-7A4608ADC9D1}" presName="hierChild5" presStyleCnt="0"/>
      <dgm:spPr/>
    </dgm:pt>
    <dgm:pt modelId="{8FF5E57C-35F2-4303-8B0D-0DDD140A0E9B}" type="pres">
      <dgm:prSet presAssocID="{528CC748-61EF-4B14-A9D4-71250B69BE02}" presName="Name37" presStyleLbl="parChTrans1D2" presStyleIdx="8" presStyleCnt="10"/>
      <dgm:spPr/>
      <dgm:t>
        <a:bodyPr/>
        <a:lstStyle/>
        <a:p>
          <a:endParaRPr lang="en-US"/>
        </a:p>
      </dgm:t>
    </dgm:pt>
    <dgm:pt modelId="{D84A931B-ADC4-4334-AABC-8C552FB0FD6C}" type="pres">
      <dgm:prSet presAssocID="{7C0AB81B-96A2-41B9-A76D-69755C4B50CD}" presName="hierRoot2" presStyleCnt="0">
        <dgm:presLayoutVars>
          <dgm:hierBranch val="init"/>
        </dgm:presLayoutVars>
      </dgm:prSet>
      <dgm:spPr/>
    </dgm:pt>
    <dgm:pt modelId="{F677BABF-455D-44E9-B9AB-0A490CA45593}" type="pres">
      <dgm:prSet presAssocID="{7C0AB81B-96A2-41B9-A76D-69755C4B50CD}" presName="rootComposite" presStyleCnt="0"/>
      <dgm:spPr/>
    </dgm:pt>
    <dgm:pt modelId="{D59B3BD4-ED1B-499C-B140-F3FF4541C700}" type="pres">
      <dgm:prSet presAssocID="{7C0AB81B-96A2-41B9-A76D-69755C4B50CD}" presName="rootText" presStyleLbl="node2" presStyleIdx="8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FE0495-E7D9-497E-815D-3CA42AE12B75}" type="pres">
      <dgm:prSet presAssocID="{7C0AB81B-96A2-41B9-A76D-69755C4B50CD}" presName="rootConnector" presStyleLbl="node2" presStyleIdx="8" presStyleCnt="9"/>
      <dgm:spPr/>
      <dgm:t>
        <a:bodyPr/>
        <a:lstStyle/>
        <a:p>
          <a:endParaRPr lang="en-US"/>
        </a:p>
      </dgm:t>
    </dgm:pt>
    <dgm:pt modelId="{6DF125FA-BC5E-4B2B-AEF2-408C1004780D}" type="pres">
      <dgm:prSet presAssocID="{7C0AB81B-96A2-41B9-A76D-69755C4B50CD}" presName="hierChild4" presStyleCnt="0"/>
      <dgm:spPr/>
    </dgm:pt>
    <dgm:pt modelId="{231AE140-353F-441E-AE03-FB777AB8F160}" type="pres">
      <dgm:prSet presAssocID="{33550BCC-C259-4A41-B075-66059A10370A}" presName="Name37" presStyleLbl="parChTrans1D3" presStyleIdx="15" presStyleCnt="17"/>
      <dgm:spPr/>
      <dgm:t>
        <a:bodyPr/>
        <a:lstStyle/>
        <a:p>
          <a:endParaRPr lang="en-US"/>
        </a:p>
      </dgm:t>
    </dgm:pt>
    <dgm:pt modelId="{B0674575-8B4A-4B96-BF5E-FE906FCBF13F}" type="pres">
      <dgm:prSet presAssocID="{E1596A50-5D48-4B6C-9206-842FDAFEAA66}" presName="hierRoot2" presStyleCnt="0">
        <dgm:presLayoutVars>
          <dgm:hierBranch val="init"/>
        </dgm:presLayoutVars>
      </dgm:prSet>
      <dgm:spPr/>
    </dgm:pt>
    <dgm:pt modelId="{2A45A9F4-EABD-4C50-B3CE-8946CBAA06FC}" type="pres">
      <dgm:prSet presAssocID="{E1596A50-5D48-4B6C-9206-842FDAFEAA66}" presName="rootComposite" presStyleCnt="0"/>
      <dgm:spPr/>
    </dgm:pt>
    <dgm:pt modelId="{A45C485A-4D69-46CA-8B84-1655A59D86D1}" type="pres">
      <dgm:prSet presAssocID="{E1596A50-5D48-4B6C-9206-842FDAFEAA66}" presName="rootText" presStyleLbl="node3" presStyleIdx="15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AD2863-341F-448A-B4D6-922E35277E54}" type="pres">
      <dgm:prSet presAssocID="{E1596A50-5D48-4B6C-9206-842FDAFEAA66}" presName="rootConnector" presStyleLbl="node3" presStyleIdx="15" presStyleCnt="17"/>
      <dgm:spPr/>
      <dgm:t>
        <a:bodyPr/>
        <a:lstStyle/>
        <a:p>
          <a:endParaRPr lang="en-US"/>
        </a:p>
      </dgm:t>
    </dgm:pt>
    <dgm:pt modelId="{D4EB5286-CEFE-4786-BCE7-CBD529FBF817}" type="pres">
      <dgm:prSet presAssocID="{E1596A50-5D48-4B6C-9206-842FDAFEAA66}" presName="hierChild4" presStyleCnt="0"/>
      <dgm:spPr/>
    </dgm:pt>
    <dgm:pt modelId="{D38F076E-351D-4D31-948D-65E818CA2BE5}" type="pres">
      <dgm:prSet presAssocID="{E1596A50-5D48-4B6C-9206-842FDAFEAA66}" presName="hierChild5" presStyleCnt="0"/>
      <dgm:spPr/>
    </dgm:pt>
    <dgm:pt modelId="{043FD40D-A176-41D4-9835-80B59FF39031}" type="pres">
      <dgm:prSet presAssocID="{7C0AB81B-96A2-41B9-A76D-69755C4B50CD}" presName="hierChild5" presStyleCnt="0"/>
      <dgm:spPr/>
    </dgm:pt>
    <dgm:pt modelId="{790A6D4B-7C8F-46B3-A468-F1EC2DB24F8A}" type="pres">
      <dgm:prSet presAssocID="{855FECDC-3258-40D7-B138-69513E639B34}" presName="hierChild3" presStyleCnt="0"/>
      <dgm:spPr/>
    </dgm:pt>
    <dgm:pt modelId="{3B4771A4-13D1-4571-B2BB-A515B1241DEE}" type="pres">
      <dgm:prSet presAssocID="{4DED2CE1-BB3C-4C38-885E-9396ECB7818F}" presName="Name111" presStyleLbl="parChTrans1D2" presStyleIdx="9" presStyleCnt="10"/>
      <dgm:spPr/>
      <dgm:t>
        <a:bodyPr/>
        <a:lstStyle/>
        <a:p>
          <a:endParaRPr lang="en-US"/>
        </a:p>
      </dgm:t>
    </dgm:pt>
    <dgm:pt modelId="{95EF7580-897C-4F95-9B23-3CB6FA4F2D2D}" type="pres">
      <dgm:prSet presAssocID="{FE2E82F5-ACA3-41E9-94BB-A82BA50E2F43}" presName="hierRoot3" presStyleCnt="0">
        <dgm:presLayoutVars>
          <dgm:hierBranch val="init"/>
        </dgm:presLayoutVars>
      </dgm:prSet>
      <dgm:spPr/>
    </dgm:pt>
    <dgm:pt modelId="{FC971E9C-BA95-46F9-AB1D-A6BB01079FB3}" type="pres">
      <dgm:prSet presAssocID="{FE2E82F5-ACA3-41E9-94BB-A82BA50E2F43}" presName="rootComposite3" presStyleCnt="0"/>
      <dgm:spPr/>
    </dgm:pt>
    <dgm:pt modelId="{E92F19A1-32FF-4513-86A2-436C391F3F55}" type="pres">
      <dgm:prSet presAssocID="{FE2E82F5-ACA3-41E9-94BB-A82BA50E2F43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156691-9DA9-4221-9ADF-D386059C6BD5}" type="pres">
      <dgm:prSet presAssocID="{FE2E82F5-ACA3-41E9-94BB-A82BA50E2F43}" presName="rootConnector3" presStyleLbl="asst1" presStyleIdx="0" presStyleCnt="1"/>
      <dgm:spPr/>
      <dgm:t>
        <a:bodyPr/>
        <a:lstStyle/>
        <a:p>
          <a:endParaRPr lang="en-US"/>
        </a:p>
      </dgm:t>
    </dgm:pt>
    <dgm:pt modelId="{9B0DEAB5-BE2A-463B-8564-482E83130137}" type="pres">
      <dgm:prSet presAssocID="{FE2E82F5-ACA3-41E9-94BB-A82BA50E2F43}" presName="hierChild6" presStyleCnt="0"/>
      <dgm:spPr/>
    </dgm:pt>
    <dgm:pt modelId="{9A489AEE-BDEA-43F9-8ABF-AE0EA0D0AF7F}" type="pres">
      <dgm:prSet presAssocID="{E86760FA-A52D-4F0C-BC5A-3EC705815D11}" presName="Name37" presStyleLbl="parChTrans1D3" presStyleIdx="16" presStyleCnt="17"/>
      <dgm:spPr/>
      <dgm:t>
        <a:bodyPr/>
        <a:lstStyle/>
        <a:p>
          <a:endParaRPr lang="en-US"/>
        </a:p>
      </dgm:t>
    </dgm:pt>
    <dgm:pt modelId="{DF5EB817-C83B-436B-89D5-F2DD0D333C2D}" type="pres">
      <dgm:prSet presAssocID="{DF1FB492-B04B-429C-A6E8-86FA53862368}" presName="hierRoot2" presStyleCnt="0">
        <dgm:presLayoutVars>
          <dgm:hierBranch val="init"/>
        </dgm:presLayoutVars>
      </dgm:prSet>
      <dgm:spPr/>
    </dgm:pt>
    <dgm:pt modelId="{CE0384F5-0E7C-4C37-A003-589B5A271B75}" type="pres">
      <dgm:prSet presAssocID="{DF1FB492-B04B-429C-A6E8-86FA53862368}" presName="rootComposite" presStyleCnt="0"/>
      <dgm:spPr/>
    </dgm:pt>
    <dgm:pt modelId="{94F777C8-5F07-4D40-9B97-2EC2F16A43B8}" type="pres">
      <dgm:prSet presAssocID="{DF1FB492-B04B-429C-A6E8-86FA53862368}" presName="rootText" presStyleLbl="node3" presStyleIdx="16" presStyleCnt="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77F8CB-703A-4DA6-84C4-9CF9804CD227}" type="pres">
      <dgm:prSet presAssocID="{DF1FB492-B04B-429C-A6E8-86FA53862368}" presName="rootConnector" presStyleLbl="node3" presStyleIdx="16" presStyleCnt="17"/>
      <dgm:spPr/>
      <dgm:t>
        <a:bodyPr/>
        <a:lstStyle/>
        <a:p>
          <a:endParaRPr lang="en-US"/>
        </a:p>
      </dgm:t>
    </dgm:pt>
    <dgm:pt modelId="{AE0164A5-3BE1-4961-AFE7-FDD159493EEE}" type="pres">
      <dgm:prSet presAssocID="{DF1FB492-B04B-429C-A6E8-86FA53862368}" presName="hierChild4" presStyleCnt="0"/>
      <dgm:spPr/>
    </dgm:pt>
    <dgm:pt modelId="{8E2C1FF6-77BA-401E-B215-6DCD8ADA5494}" type="pres">
      <dgm:prSet presAssocID="{DF1FB492-B04B-429C-A6E8-86FA53862368}" presName="hierChild5" presStyleCnt="0"/>
      <dgm:spPr/>
    </dgm:pt>
    <dgm:pt modelId="{54638EE1-2C58-4E8C-9758-D82ABF1B386D}" type="pres">
      <dgm:prSet presAssocID="{FE2E82F5-ACA3-41E9-94BB-A82BA50E2F43}" presName="hierChild7" presStyleCnt="0"/>
      <dgm:spPr/>
    </dgm:pt>
  </dgm:ptLst>
  <dgm:cxnLst>
    <dgm:cxn modelId="{77009BD2-9212-40C0-B157-6E8FAF72F664}" type="presOf" srcId="{EADB7172-163D-44AF-BF2C-BA219616532D}" destId="{6F6E066A-2096-48C5-B3BF-88B3CD7FBDD5}" srcOrd="1" destOrd="0" presId="urn:microsoft.com/office/officeart/2005/8/layout/orgChart1"/>
    <dgm:cxn modelId="{E4526DBF-56F4-4624-B253-5224C93D6614}" type="presOf" srcId="{33550BCC-C259-4A41-B075-66059A10370A}" destId="{231AE140-353F-441E-AE03-FB777AB8F160}" srcOrd="0" destOrd="0" presId="urn:microsoft.com/office/officeart/2005/8/layout/orgChart1"/>
    <dgm:cxn modelId="{AC7C95D2-A510-4397-9AFE-9D740E11BFFA}" type="presOf" srcId="{2967F79E-36FE-4051-A506-A727DCBBB2CE}" destId="{F1B5EB2A-4B70-4211-843F-876CB9AD5B79}" srcOrd="0" destOrd="0" presId="urn:microsoft.com/office/officeart/2005/8/layout/orgChart1"/>
    <dgm:cxn modelId="{22A4F085-0F1D-4DE0-B56A-87464176994D}" srcId="{855FECDC-3258-40D7-B138-69513E639B34}" destId="{9D7C396B-0A1B-462D-A27C-33F39B8E83E5}" srcOrd="5" destOrd="0" parTransId="{060548D2-41E2-4A2D-83D1-01E543874E5C}" sibTransId="{FBA9A2DA-06AC-489A-AFFB-A20BE12D8DC9}"/>
    <dgm:cxn modelId="{48719014-784F-4506-B4C2-55365558EA58}" srcId="{B55E6318-0AF9-4F56-9CE1-FD4107DF9C88}" destId="{B0919C18-FC44-4E80-90F4-3A84DC52D810}" srcOrd="3" destOrd="0" parTransId="{F1426180-3167-4D27-8654-8664EBD76723}" sibTransId="{26659A16-68FE-427B-ACBB-28D8C4F6DA19}"/>
    <dgm:cxn modelId="{FF0DAF07-2D5A-4169-8D26-74859EC5655C}" type="presOf" srcId="{528CC748-61EF-4B14-A9D4-71250B69BE02}" destId="{8FF5E57C-35F2-4303-8B0D-0DDD140A0E9B}" srcOrd="0" destOrd="0" presId="urn:microsoft.com/office/officeart/2005/8/layout/orgChart1"/>
    <dgm:cxn modelId="{401E2229-2090-4A6F-8C1C-CA2FEEBC30D9}" type="presOf" srcId="{78C75441-7C9F-42F8-A893-7A4608ADC9D1}" destId="{0E28A7CA-6538-4372-9AC0-E11D9F29D627}" srcOrd="0" destOrd="0" presId="urn:microsoft.com/office/officeart/2005/8/layout/orgChart1"/>
    <dgm:cxn modelId="{9786552E-F1E0-48E6-B083-50751B78F2B8}" srcId="{7C0AB81B-96A2-41B9-A76D-69755C4B50CD}" destId="{E1596A50-5D48-4B6C-9206-842FDAFEAA66}" srcOrd="0" destOrd="0" parTransId="{33550BCC-C259-4A41-B075-66059A10370A}" sibTransId="{950A8C57-366C-42AC-B3C7-4DF2495CD967}"/>
    <dgm:cxn modelId="{FBF38C7C-1B51-44D7-898F-6EC3438CCFF7}" type="presOf" srcId="{0C7F8B83-893D-4F0F-9449-E8E2489E2FB2}" destId="{A693C113-B034-4E00-8B04-B88D8A330EAB}" srcOrd="0" destOrd="0" presId="urn:microsoft.com/office/officeart/2005/8/layout/orgChart1"/>
    <dgm:cxn modelId="{ABDA8797-B966-4BEA-9460-E851D4B1357A}" srcId="{855FECDC-3258-40D7-B138-69513E639B34}" destId="{46348530-08B7-4B98-B3F1-D20FEAFFA85A}" srcOrd="2" destOrd="0" parTransId="{08A05A04-39DD-411C-8857-EED230B58C7E}" sibTransId="{DC0C97B1-0541-41D1-B073-45BBE7D40006}"/>
    <dgm:cxn modelId="{45F5A232-7A78-4D5C-80BB-BBBDAF931D40}" type="presOf" srcId="{B55E6318-0AF9-4F56-9CE1-FD4107DF9C88}" destId="{AB439C7C-1E0F-499B-BD88-EF472296C1B0}" srcOrd="1" destOrd="0" presId="urn:microsoft.com/office/officeart/2005/8/layout/orgChart1"/>
    <dgm:cxn modelId="{19087FE5-8C92-40DA-A208-258F819DD783}" srcId="{855FECDC-3258-40D7-B138-69513E639B34}" destId="{906B73E6-B2C8-45FA-8AC9-B5C66BCED60D}" srcOrd="4" destOrd="0" parTransId="{D6DB1B66-91C9-4A2F-9E65-138A08027D6E}" sibTransId="{2D5C74C6-3E39-4CC1-B7BF-1737EBC271BF}"/>
    <dgm:cxn modelId="{FCB08A6B-B562-4027-B338-630E38ED1390}" type="presOf" srcId="{FE2E82F5-ACA3-41E9-94BB-A82BA50E2F43}" destId="{E92F19A1-32FF-4513-86A2-436C391F3F55}" srcOrd="0" destOrd="0" presId="urn:microsoft.com/office/officeart/2005/8/layout/orgChart1"/>
    <dgm:cxn modelId="{8A99C7D3-6B3D-4523-8515-F433D5F82820}" type="presOf" srcId="{9F2839E0-204F-4586-B108-58A2BBE4890E}" destId="{52658957-5FAB-44FE-9050-86E86A2D992F}" srcOrd="0" destOrd="0" presId="urn:microsoft.com/office/officeart/2005/8/layout/orgChart1"/>
    <dgm:cxn modelId="{08D5D9FF-F697-4EAC-ADFC-5001F4FAD7FB}" srcId="{2967F79E-36FE-4051-A506-A727DCBBB2CE}" destId="{EADB7172-163D-44AF-BF2C-BA219616532D}" srcOrd="1" destOrd="0" parTransId="{1BD415E3-DEC0-4395-905A-23DB04D5484B}" sibTransId="{DD32A5B1-F129-416E-815E-CB485F140F3E}"/>
    <dgm:cxn modelId="{BD0FE60E-F0FD-47FD-AD38-A96B7DA86CCE}" type="presOf" srcId="{C00F53B0-DAD8-4DAF-8922-1E41D67CCF4F}" destId="{0511EDB4-5F87-4511-9487-66A557B013E7}" srcOrd="0" destOrd="0" presId="urn:microsoft.com/office/officeart/2005/8/layout/orgChart1"/>
    <dgm:cxn modelId="{B9A1964F-5CD5-4157-A81E-AD7C7246130C}" type="presOf" srcId="{E9131136-F617-41FA-84CC-32D9E761F534}" destId="{D630AA71-7A63-4C63-8B2C-D1E43264C10E}" srcOrd="0" destOrd="0" presId="urn:microsoft.com/office/officeart/2005/8/layout/orgChart1"/>
    <dgm:cxn modelId="{CB2E6571-9CBD-4790-A9F5-FD98C9B0932F}" type="presOf" srcId="{657CB589-4E28-439F-B406-E80DCDB8D355}" destId="{CFBB54A8-CF14-4C57-A7DB-9F8B69F03A5A}" srcOrd="1" destOrd="0" presId="urn:microsoft.com/office/officeart/2005/8/layout/orgChart1"/>
    <dgm:cxn modelId="{91B7888D-B009-42BD-A5B8-C6741DA54FD5}" type="presOf" srcId="{059F311F-830B-4B39-A6E9-214245CF7A61}" destId="{445E80E1-6856-4BE2-8D6D-BD7F0FB50D41}" srcOrd="0" destOrd="0" presId="urn:microsoft.com/office/officeart/2005/8/layout/orgChart1"/>
    <dgm:cxn modelId="{49CA254F-539C-43A4-960D-6E062C7D5DCC}" type="presOf" srcId="{906B73E6-B2C8-45FA-8AC9-B5C66BCED60D}" destId="{BC29995F-4B76-49B4-A0F5-A1B3EDA47C31}" srcOrd="1" destOrd="0" presId="urn:microsoft.com/office/officeart/2005/8/layout/orgChart1"/>
    <dgm:cxn modelId="{613C28DA-3E1D-4804-A474-125C9909D23D}" srcId="{B55E6318-0AF9-4F56-9CE1-FD4107DF9C88}" destId="{21335857-CCAF-495D-8EAC-9B3C99ABBC5B}" srcOrd="1" destOrd="0" parTransId="{2355AAD7-997A-4648-B27D-5498F1E3EC2B}" sibTransId="{2DFA6556-1A31-41BE-AB62-47BEC5D8BC1D}"/>
    <dgm:cxn modelId="{7C776203-DA40-4C24-904F-2D9E5757E1DE}" srcId="{46348530-08B7-4B98-B3F1-D20FEAFFA85A}" destId="{059F311F-830B-4B39-A6E9-214245CF7A61}" srcOrd="2" destOrd="0" parTransId="{0C7F8B83-893D-4F0F-9449-E8E2489E2FB2}" sibTransId="{A772E4AF-7C30-48C2-A6DF-29E81356BF65}"/>
    <dgm:cxn modelId="{9D1FBE49-C667-4531-996D-3FFBBB0E4D22}" srcId="{855FECDC-3258-40D7-B138-69513E639B34}" destId="{5DD21480-09DF-45E7-8D12-F62901BB1431}" srcOrd="7" destOrd="0" parTransId="{28ACEB8E-E5AB-4934-A3A3-D6556B21FEAF}" sibTransId="{E8AA05F4-4AAD-4623-A98E-AA58FCBEF99D}"/>
    <dgm:cxn modelId="{2A1F005D-624C-4FE5-917A-C2905820165D}" type="presOf" srcId="{28ACEB8E-E5AB-4934-A3A3-D6556B21FEAF}" destId="{EC196550-B61C-464F-ACB5-4D039B2A8117}" srcOrd="0" destOrd="0" presId="urn:microsoft.com/office/officeart/2005/8/layout/orgChart1"/>
    <dgm:cxn modelId="{A75C030C-C4C6-43E7-A2C0-12C77747A2F3}" type="presOf" srcId="{657CB589-4E28-439F-B406-E80DCDB8D355}" destId="{76A532A6-7DE9-4F57-A5E9-CA00CF51D5A2}" srcOrd="0" destOrd="0" presId="urn:microsoft.com/office/officeart/2005/8/layout/orgChart1"/>
    <dgm:cxn modelId="{EBA004BD-56BA-464F-8869-B0A1EEB10CA5}" type="presOf" srcId="{79E61B6F-3F58-4AE1-A795-D2A104C01858}" destId="{39DC6823-46B0-4153-8E0E-590095BACDE1}" srcOrd="0" destOrd="0" presId="urn:microsoft.com/office/officeart/2005/8/layout/orgChart1"/>
    <dgm:cxn modelId="{D5F47024-7490-4312-B93E-2BCEE75879EE}" type="presOf" srcId="{4A4AEBE7-B306-4A7F-A121-71FA4AF3D135}" destId="{AF038D51-1A04-4B88-984D-A62766ED4308}" srcOrd="0" destOrd="0" presId="urn:microsoft.com/office/officeart/2005/8/layout/orgChart1"/>
    <dgm:cxn modelId="{03F7D7AB-031F-4A0F-A266-FB33634D7C31}" srcId="{2967F79E-36FE-4051-A506-A727DCBBB2CE}" destId="{97C9D359-4ACB-4B68-86E2-43E31F47049F}" srcOrd="2" destOrd="0" parTransId="{68518AD4-998A-44BD-891E-8498BD24BFD1}" sibTransId="{0099C789-5647-43B6-A59C-71040EB65A2E}"/>
    <dgm:cxn modelId="{CF653A02-E8C7-42AF-9820-B5F22650570B}" type="presOf" srcId="{F7CDE3CC-5E98-450E-AB57-2E25EEB4EFC0}" destId="{4F7E8ED8-D45F-4CC8-BAA5-34E86BE321E7}" srcOrd="0" destOrd="0" presId="urn:microsoft.com/office/officeart/2005/8/layout/orgChart1"/>
    <dgm:cxn modelId="{9D525692-EFF4-4C1A-9987-E9CC118DBFD8}" type="presOf" srcId="{2967F79E-36FE-4051-A506-A727DCBBB2CE}" destId="{A0C75F6C-1732-4D1B-8A87-4040A098EDF7}" srcOrd="1" destOrd="0" presId="urn:microsoft.com/office/officeart/2005/8/layout/orgChart1"/>
    <dgm:cxn modelId="{BA2D453A-ABA8-4B23-B752-0787AEF98010}" type="presOf" srcId="{97C9D359-4ACB-4B68-86E2-43E31F47049F}" destId="{1A93ABD2-9714-422A-BAC6-9C807E40E75B}" srcOrd="1" destOrd="0" presId="urn:microsoft.com/office/officeart/2005/8/layout/orgChart1"/>
    <dgm:cxn modelId="{527C87B7-DF5D-473E-BF3B-21401313FB67}" type="presOf" srcId="{C5CE62E1-6B22-4ADD-98C9-D7B4C0E0C3A0}" destId="{812B46F5-CB62-4314-BEC8-C4BA07D30C18}" srcOrd="0" destOrd="0" presId="urn:microsoft.com/office/officeart/2005/8/layout/orgChart1"/>
    <dgm:cxn modelId="{DF823821-4147-4DCB-86D6-A0A77CA8919F}" srcId="{46348530-08B7-4B98-B3F1-D20FEAFFA85A}" destId="{E0259067-536D-4A52-88BE-229592BF44E8}" srcOrd="3" destOrd="0" parTransId="{F6484273-F056-4A04-B2D1-EA9DB8C3ADF5}" sibTransId="{0D572463-6C3A-476C-A1E8-DE65F99229BF}"/>
    <dgm:cxn modelId="{641A4081-17F0-4F87-AD51-B7307105F917}" srcId="{22FECEAC-C2DD-4DE2-8E1D-D73C15B00F43}" destId="{855FECDC-3258-40D7-B138-69513E639B34}" srcOrd="0" destOrd="0" parTransId="{7899A441-CE2A-4F71-996D-EB8A9ACCA149}" sibTransId="{C774E81D-4F08-4523-8CB7-F74F48E7F544}"/>
    <dgm:cxn modelId="{19AD4249-A773-455D-8706-BEAF34BB7837}" type="presOf" srcId="{059F311F-830B-4B39-A6E9-214245CF7A61}" destId="{F73C9559-E1CD-450C-8B33-81FABA1337E5}" srcOrd="1" destOrd="0" presId="urn:microsoft.com/office/officeart/2005/8/layout/orgChart1"/>
    <dgm:cxn modelId="{631A7233-24F5-4E0B-B6BA-315D72558C72}" srcId="{906B73E6-B2C8-45FA-8AC9-B5C66BCED60D}" destId="{0D794901-6B27-477A-AAE5-A818A03AD452}" srcOrd="1" destOrd="0" parTransId="{3265A40D-DBAF-4CC1-A5A6-11F8A3CFDEAC}" sibTransId="{FF0C6CE5-8462-4DCC-906C-08C6B7969FE0}"/>
    <dgm:cxn modelId="{1BB10D64-2F71-4C7D-90E7-8171CE4C4FE6}" type="presOf" srcId="{E86760FA-A52D-4F0C-BC5A-3EC705815D11}" destId="{9A489AEE-BDEA-43F9-8ABF-AE0EA0D0AF7F}" srcOrd="0" destOrd="0" presId="urn:microsoft.com/office/officeart/2005/8/layout/orgChart1"/>
    <dgm:cxn modelId="{3181E409-E7FF-4EB0-9389-A695DC6DE90D}" type="presOf" srcId="{C3A27EF4-FE32-4602-8899-B8C4DB64CB6E}" destId="{6E61C410-7B50-4BFA-85C3-9C6956E951B1}" srcOrd="0" destOrd="0" presId="urn:microsoft.com/office/officeart/2005/8/layout/orgChart1"/>
    <dgm:cxn modelId="{417FF0EB-00B8-46CB-A617-95EBD52146D7}" type="presOf" srcId="{EADB7172-163D-44AF-BF2C-BA219616532D}" destId="{2017DABF-4405-4238-B260-A2984F038B51}" srcOrd="0" destOrd="0" presId="urn:microsoft.com/office/officeart/2005/8/layout/orgChart1"/>
    <dgm:cxn modelId="{6258518D-4DF3-42BB-901A-6A757BA6F075}" type="presOf" srcId="{855FECDC-3258-40D7-B138-69513E639B34}" destId="{588BF3BF-4662-447E-B4F4-39E2F1B65590}" srcOrd="1" destOrd="0" presId="urn:microsoft.com/office/officeart/2005/8/layout/orgChart1"/>
    <dgm:cxn modelId="{82C784E5-753C-4A3A-A923-8CD78460BE09}" srcId="{855FECDC-3258-40D7-B138-69513E639B34}" destId="{78C75441-7C9F-42F8-A893-7A4608ADC9D1}" srcOrd="8" destOrd="0" parTransId="{F083BD8C-9E31-4CF6-9D72-0BD032E9C3EF}" sibTransId="{950AF106-5904-4112-A217-81C0EA653F93}"/>
    <dgm:cxn modelId="{F968A62E-14F1-4360-8BE0-6CE74A58EAD0}" type="presOf" srcId="{BE6D2ABF-8B76-4172-8AD8-91D062588839}" destId="{037B30C1-5027-46C0-893F-8247F09FB226}" srcOrd="0" destOrd="0" presId="urn:microsoft.com/office/officeart/2005/8/layout/orgChart1"/>
    <dgm:cxn modelId="{B66F66B5-65D6-4D1D-9F7E-A5AA992B5503}" type="presOf" srcId="{F6484273-F056-4A04-B2D1-EA9DB8C3ADF5}" destId="{9BBBB72B-57A2-4CD9-8D7B-3590C6DCF02B}" srcOrd="0" destOrd="0" presId="urn:microsoft.com/office/officeart/2005/8/layout/orgChart1"/>
    <dgm:cxn modelId="{99B69CF7-2C22-4714-B28E-097478C5EF29}" type="presOf" srcId="{5DD21480-09DF-45E7-8D12-F62901BB1431}" destId="{84BF6853-D5D8-4F93-AD0C-76D46E8DA5C3}" srcOrd="1" destOrd="0" presId="urn:microsoft.com/office/officeart/2005/8/layout/orgChart1"/>
    <dgm:cxn modelId="{9B3F4656-D227-4DBD-AF58-7A708532350E}" type="presOf" srcId="{9D7C396B-0A1B-462D-A27C-33F39B8E83E5}" destId="{D6B2EE3B-3A7E-4D3D-BE10-4E66676E877A}" srcOrd="0" destOrd="0" presId="urn:microsoft.com/office/officeart/2005/8/layout/orgChart1"/>
    <dgm:cxn modelId="{839E5C6D-23E0-44EE-BBD8-DB8769332332}" type="presOf" srcId="{060548D2-41E2-4A2D-83D1-01E543874E5C}" destId="{6E622F07-967C-4ED4-8D90-ECC03731EB76}" srcOrd="0" destOrd="0" presId="urn:microsoft.com/office/officeart/2005/8/layout/orgChart1"/>
    <dgm:cxn modelId="{34B56A19-5857-424F-B57C-9EF416B33FDD}" type="presOf" srcId="{08A05A04-39DD-411C-8857-EED230B58C7E}" destId="{D433C5AC-20AA-4901-A638-A7FCCB3209C6}" srcOrd="0" destOrd="0" presId="urn:microsoft.com/office/officeart/2005/8/layout/orgChart1"/>
    <dgm:cxn modelId="{14E934C7-2A63-46CE-858E-D9A68D0AE295}" srcId="{78C75441-7C9F-42F8-A893-7A4608ADC9D1}" destId="{F7CDE3CC-5E98-450E-AB57-2E25EEB4EFC0}" srcOrd="0" destOrd="0" parTransId="{F6D9B9D6-1BBC-46E5-849C-9343205C1A2C}" sibTransId="{3478D7BF-D578-4E27-AE0E-74B8AF712DE6}"/>
    <dgm:cxn modelId="{84504E6D-DA84-41A1-AB60-261F3E9EF497}" type="presOf" srcId="{F1426180-3167-4D27-8654-8664EBD76723}" destId="{3526ADC3-408A-498A-B92E-E7FF0B6D3CBE}" srcOrd="0" destOrd="0" presId="urn:microsoft.com/office/officeart/2005/8/layout/orgChart1"/>
    <dgm:cxn modelId="{56E1A189-11FA-44B1-979C-EDD350A74402}" type="presOf" srcId="{D6DB1B66-91C9-4A2F-9E65-138A08027D6E}" destId="{6FF768D6-5B3F-457E-A6CC-7F683466D993}" srcOrd="0" destOrd="0" presId="urn:microsoft.com/office/officeart/2005/8/layout/orgChart1"/>
    <dgm:cxn modelId="{8790FA87-0F1D-4E9E-B475-AC70D81D5BA0}" type="presOf" srcId="{7C0AB81B-96A2-41B9-A76D-69755C4B50CD}" destId="{D59B3BD4-ED1B-499C-B140-F3FF4541C700}" srcOrd="0" destOrd="0" presId="urn:microsoft.com/office/officeart/2005/8/layout/orgChart1"/>
    <dgm:cxn modelId="{A53CF2AA-C1B9-4583-855A-FD5B13AA3401}" srcId="{855FECDC-3258-40D7-B138-69513E639B34}" destId="{2967F79E-36FE-4051-A506-A727DCBBB2CE}" srcOrd="3" destOrd="0" parTransId="{C00F53B0-DAD8-4DAF-8922-1E41D67CCF4F}" sibTransId="{8235BB82-FAE4-40B1-9E9C-5CABAF70F029}"/>
    <dgm:cxn modelId="{61846637-D102-446E-AD14-D3301F92BA5C}" type="presOf" srcId="{E0259067-536D-4A52-88BE-229592BF44E8}" destId="{C0A5E293-12FA-43C1-8D3D-DC99987BA882}" srcOrd="0" destOrd="0" presId="urn:microsoft.com/office/officeart/2005/8/layout/orgChart1"/>
    <dgm:cxn modelId="{2DD7D49D-63C8-49F1-971C-1F14D10118EB}" type="presOf" srcId="{B55E6318-0AF9-4F56-9CE1-FD4107DF9C88}" destId="{F58DAA6D-1DC1-4014-B2B0-6EA5E5A98E53}" srcOrd="0" destOrd="0" presId="urn:microsoft.com/office/officeart/2005/8/layout/orgChart1"/>
    <dgm:cxn modelId="{FEED10D0-344D-4B2D-B858-C1748248DAF5}" type="presOf" srcId="{0D794901-6B27-477A-AAE5-A818A03AD452}" destId="{1B5C3937-5158-47E6-B6D7-E5B5A4BBB6DB}" srcOrd="1" destOrd="0" presId="urn:microsoft.com/office/officeart/2005/8/layout/orgChart1"/>
    <dgm:cxn modelId="{444277E4-6EC0-487A-8649-619D2A9E5EAE}" type="presOf" srcId="{FE2E82F5-ACA3-41E9-94BB-A82BA50E2F43}" destId="{9F156691-9DA9-4221-9ADF-D386059C6BD5}" srcOrd="1" destOrd="0" presId="urn:microsoft.com/office/officeart/2005/8/layout/orgChart1"/>
    <dgm:cxn modelId="{225AC6C5-7838-46AD-AFD7-C0E16649C72D}" type="presOf" srcId="{3265A40D-DBAF-4CC1-A5A6-11F8A3CFDEAC}" destId="{21783BDE-E132-49F8-82DA-F924C16C2E5E}" srcOrd="0" destOrd="0" presId="urn:microsoft.com/office/officeart/2005/8/layout/orgChart1"/>
    <dgm:cxn modelId="{B373C75D-E14C-4EEA-83C9-AA9635DCE484}" type="presOf" srcId="{79E61B6F-3F58-4AE1-A795-D2A104C01858}" destId="{3933578E-9123-46E0-A73A-018F5EF0FF4A}" srcOrd="1" destOrd="0" presId="urn:microsoft.com/office/officeart/2005/8/layout/orgChart1"/>
    <dgm:cxn modelId="{B261EE36-B32C-4C5C-9DBA-75D902197F42}" srcId="{FE2E82F5-ACA3-41E9-94BB-A82BA50E2F43}" destId="{DF1FB492-B04B-429C-A6E8-86FA53862368}" srcOrd="0" destOrd="0" parTransId="{E86760FA-A52D-4F0C-BC5A-3EC705815D11}" sibTransId="{EF2FA46E-8456-4779-B1A5-49D9A01C0283}"/>
    <dgm:cxn modelId="{21A3D6B0-0759-40C3-890B-CE06FC84AFDA}" type="presOf" srcId="{F7CDE3CC-5E98-450E-AB57-2E25EEB4EFC0}" destId="{48313AC4-873A-46B3-A174-3C9146A3C0E3}" srcOrd="1" destOrd="0" presId="urn:microsoft.com/office/officeart/2005/8/layout/orgChart1"/>
    <dgm:cxn modelId="{719C82FA-3A93-4FEE-920A-7CF0E69C2105}" type="presOf" srcId="{5DD21480-09DF-45E7-8D12-F62901BB1431}" destId="{A32DE3D1-E66C-49F2-8177-B5A9F46709C4}" srcOrd="0" destOrd="0" presId="urn:microsoft.com/office/officeart/2005/8/layout/orgChart1"/>
    <dgm:cxn modelId="{07412107-F9E5-4570-873D-8EAF4EBF8B3A}" type="presOf" srcId="{7C0AB81B-96A2-41B9-A76D-69755C4B50CD}" destId="{DEFE0495-E7D9-497E-815D-3CA42AE12B75}" srcOrd="1" destOrd="0" presId="urn:microsoft.com/office/officeart/2005/8/layout/orgChart1"/>
    <dgm:cxn modelId="{1320B851-951E-4EF9-825B-9C922043B927}" type="presOf" srcId="{E9131136-F617-41FA-84CC-32D9E761F534}" destId="{F6E451D6-3CE0-41F6-ACA3-1CF61A1791C5}" srcOrd="1" destOrd="0" presId="urn:microsoft.com/office/officeart/2005/8/layout/orgChart1"/>
    <dgm:cxn modelId="{A199058D-FD0C-41CE-92E0-8B02CF1887C1}" type="presOf" srcId="{78C75441-7C9F-42F8-A893-7A4608ADC9D1}" destId="{C0EF804B-8E3A-4EBA-A7A7-AE1EB70AE1D2}" srcOrd="1" destOrd="0" presId="urn:microsoft.com/office/officeart/2005/8/layout/orgChart1"/>
    <dgm:cxn modelId="{AFAAB4F6-B223-4E9A-96C7-9A758003756C}" type="presOf" srcId="{9A36A1CE-85E3-4E6B-B1E2-0F4E8058D3BC}" destId="{4CED68F9-1CC6-4661-9A9A-63232C76E5E5}" srcOrd="1" destOrd="0" presId="urn:microsoft.com/office/officeart/2005/8/layout/orgChart1"/>
    <dgm:cxn modelId="{C213EAED-85DC-4016-AC8F-4DEB5F13405E}" type="presOf" srcId="{B0919C18-FC44-4E80-90F4-3A84DC52D810}" destId="{A0B0B681-E924-49E0-AC7F-0E01FABF3A20}" srcOrd="1" destOrd="0" presId="urn:microsoft.com/office/officeart/2005/8/layout/orgChart1"/>
    <dgm:cxn modelId="{F1A085E8-83A2-4744-99B9-C2E54D275EFB}" type="presOf" srcId="{D11ADDE7-A2D7-47BB-8811-EC8EAE24DCBF}" destId="{9227D3D9-C1F7-4614-BB65-89FA4A2521AF}" srcOrd="0" destOrd="0" presId="urn:microsoft.com/office/officeart/2005/8/layout/orgChart1"/>
    <dgm:cxn modelId="{517D6B40-CFFE-44F3-80D1-DDF536300097}" srcId="{855FECDC-3258-40D7-B138-69513E639B34}" destId="{7C0AB81B-96A2-41B9-A76D-69755C4B50CD}" srcOrd="9" destOrd="0" parTransId="{528CC748-61EF-4B14-A9D4-71250B69BE02}" sibTransId="{B9D5C5BD-8F84-402B-A8C5-A0B92766015F}"/>
    <dgm:cxn modelId="{2236562C-5736-4D79-ABF3-31E662D7A5B2}" srcId="{906B73E6-B2C8-45FA-8AC9-B5C66BCED60D}" destId="{E9131136-F617-41FA-84CC-32D9E761F534}" srcOrd="0" destOrd="0" parTransId="{C3A27EF4-FE32-4602-8899-B8C4DB64CB6E}" sibTransId="{16D9462E-6138-4FD6-B051-63E16CDBEDD0}"/>
    <dgm:cxn modelId="{73444723-D5A2-4B65-AF8F-F37D00BC7EAA}" type="presOf" srcId="{A2DD5B9A-1B94-4127-84D5-6D0262DA5461}" destId="{D66DC096-4532-4AE3-80EE-6587956E9DD7}" srcOrd="1" destOrd="0" presId="urn:microsoft.com/office/officeart/2005/8/layout/orgChart1"/>
    <dgm:cxn modelId="{58B7694D-C139-4995-AF20-D7D3C149B4FB}" type="presOf" srcId="{888E6D5F-07C1-42AE-A250-EFFD1F47A7BE}" destId="{F5869914-2914-4DF7-98BB-4C12DB5D7126}" srcOrd="0" destOrd="0" presId="urn:microsoft.com/office/officeart/2005/8/layout/orgChart1"/>
    <dgm:cxn modelId="{E4DF7B57-0B6E-494E-8274-49E133C87C6A}" type="presOf" srcId="{46348530-08B7-4B98-B3F1-D20FEAFFA85A}" destId="{FB0A8203-3B99-4546-B92C-1B42EC6D8D94}" srcOrd="0" destOrd="0" presId="urn:microsoft.com/office/officeart/2005/8/layout/orgChart1"/>
    <dgm:cxn modelId="{94728F85-7C6F-4F3B-B3BE-188E885CA67D}" type="presOf" srcId="{37426C34-5B35-43AC-9F04-084DEACAB7A2}" destId="{9EDC9200-ABAB-4D51-B181-511A4A098C0B}" srcOrd="0" destOrd="0" presId="urn:microsoft.com/office/officeart/2005/8/layout/orgChart1"/>
    <dgm:cxn modelId="{75C0ACF5-EFE5-48F5-890C-5906EAC7FD41}" type="presOf" srcId="{C5CE62E1-6B22-4ADD-98C9-D7B4C0E0C3A0}" destId="{E7D726D9-C0AE-4DB5-A583-EEA3DDB118EC}" srcOrd="1" destOrd="0" presId="urn:microsoft.com/office/officeart/2005/8/layout/orgChart1"/>
    <dgm:cxn modelId="{200C1CC5-E11B-40D4-98C3-D81F609DA22A}" type="presOf" srcId="{F083BD8C-9E31-4CF6-9D72-0BD032E9C3EF}" destId="{158F84B1-4AB2-4631-88BF-D780101B0B8F}" srcOrd="0" destOrd="0" presId="urn:microsoft.com/office/officeart/2005/8/layout/orgChart1"/>
    <dgm:cxn modelId="{0870F57A-8F39-4D2C-8C65-B56E914EF4FB}" type="presOf" srcId="{46348530-08B7-4B98-B3F1-D20FEAFFA85A}" destId="{8EB7D824-FDB4-4EFC-A478-54EF0DBEB120}" srcOrd="1" destOrd="0" presId="urn:microsoft.com/office/officeart/2005/8/layout/orgChart1"/>
    <dgm:cxn modelId="{2CBF4AFF-474C-4336-A314-63484DA99890}" type="presOf" srcId="{DF1FB492-B04B-429C-A6E8-86FA53862368}" destId="{94F777C8-5F07-4D40-9B97-2EC2F16A43B8}" srcOrd="0" destOrd="0" presId="urn:microsoft.com/office/officeart/2005/8/layout/orgChart1"/>
    <dgm:cxn modelId="{5CDE4A36-7684-40EE-B291-E9F194CC8F07}" type="presOf" srcId="{37426C34-5B35-43AC-9F04-084DEACAB7A2}" destId="{2DC6D89C-A0F4-4755-B331-915DA61A2673}" srcOrd="1" destOrd="0" presId="urn:microsoft.com/office/officeart/2005/8/layout/orgChart1"/>
    <dgm:cxn modelId="{6C4AC5C7-2961-4860-A19B-EF73527CB387}" srcId="{C5CE62E1-6B22-4ADD-98C9-D7B4C0E0C3A0}" destId="{657CB589-4E28-439F-B406-E80DCDB8D355}" srcOrd="0" destOrd="0" parTransId="{2AC8F960-0618-4241-9964-D93927CC2EDE}" sibTransId="{79293316-49C4-4E8E-8B8D-DC5033C9DF1F}"/>
    <dgm:cxn modelId="{A8A252DC-6956-404D-A11C-3EC05A2B91A6}" type="presOf" srcId="{2355AAD7-997A-4648-B27D-5498F1E3EC2B}" destId="{ABCE392B-FAD7-47AC-B0C4-EA72A78160DA}" srcOrd="0" destOrd="0" presId="urn:microsoft.com/office/officeart/2005/8/layout/orgChart1"/>
    <dgm:cxn modelId="{FC97964A-7494-4AB3-9FB4-CAE877AA9641}" type="presOf" srcId="{21335857-CCAF-495D-8EAC-9B3C99ABBC5B}" destId="{2DC1CFB5-5609-4822-A741-E8D7FDE5695F}" srcOrd="1" destOrd="0" presId="urn:microsoft.com/office/officeart/2005/8/layout/orgChart1"/>
    <dgm:cxn modelId="{EBB92C13-1C84-476D-AE15-81A2F95C3CC2}" type="presOf" srcId="{2C25C3CB-E2C6-4173-B16E-44BE815BBDCC}" destId="{01EA0850-58BD-42D1-8018-6BDCB35C0D45}" srcOrd="0" destOrd="0" presId="urn:microsoft.com/office/officeart/2005/8/layout/orgChart1"/>
    <dgm:cxn modelId="{F426FCEA-BE4C-4068-AB03-10E9F60DE923}" srcId="{2967F79E-36FE-4051-A506-A727DCBBB2CE}" destId="{37426C34-5B35-43AC-9F04-084DEACAB7A2}" srcOrd="0" destOrd="0" parTransId="{E76A546F-2401-4928-BBDE-E526D7464E4F}" sibTransId="{C6201A80-C66B-4EC1-B38A-41879607F7A5}"/>
    <dgm:cxn modelId="{C0DEFBF3-89BC-4DE8-A440-4F1BD8BC058B}" srcId="{855FECDC-3258-40D7-B138-69513E639B34}" destId="{B55E6318-0AF9-4F56-9CE1-FD4107DF9C88}" srcOrd="1" destOrd="0" parTransId="{9F2839E0-204F-4586-B108-58A2BBE4890E}" sibTransId="{69B6E792-C16A-48D5-8C3C-171B88898C2F}"/>
    <dgm:cxn modelId="{F9B2A7C6-7D63-418D-BC08-486165DB45C2}" type="presOf" srcId="{E76A546F-2401-4928-BBDE-E526D7464E4F}" destId="{7ED7696E-507C-4200-BBC9-4A7DA8D09646}" srcOrd="0" destOrd="0" presId="urn:microsoft.com/office/officeart/2005/8/layout/orgChart1"/>
    <dgm:cxn modelId="{109E1388-22E9-454F-9882-BFE129E2D585}" type="presOf" srcId="{DF1FB492-B04B-429C-A6E8-86FA53862368}" destId="{A377F8CB-703A-4DA6-84C4-9CF9804CD227}" srcOrd="1" destOrd="0" presId="urn:microsoft.com/office/officeart/2005/8/layout/orgChart1"/>
    <dgm:cxn modelId="{FF72D882-9B3D-4116-A542-24C6CC39BA79}" type="presOf" srcId="{97C9D359-4ACB-4B68-86E2-43E31F47049F}" destId="{82BF9376-B77D-4B13-B53B-9E9B34611708}" srcOrd="0" destOrd="0" presId="urn:microsoft.com/office/officeart/2005/8/layout/orgChart1"/>
    <dgm:cxn modelId="{F5757C21-840A-4101-86A0-17309589C1C3}" type="presOf" srcId="{906B73E6-B2C8-45FA-8AC9-B5C66BCED60D}" destId="{464DCB5D-D1E6-485E-8F7C-AED0BAAFC96F}" srcOrd="0" destOrd="0" presId="urn:microsoft.com/office/officeart/2005/8/layout/orgChart1"/>
    <dgm:cxn modelId="{9ABDC765-0EAF-4775-980F-2A1E5D10E5EE}" srcId="{46348530-08B7-4B98-B3F1-D20FEAFFA85A}" destId="{A2DD5B9A-1B94-4127-84D5-6D0262DA5461}" srcOrd="1" destOrd="0" parTransId="{D11ADDE7-A2D7-47BB-8811-EC8EAE24DCBF}" sibTransId="{9F1747DB-A3F3-4645-88AA-C6AFB08DA85D}"/>
    <dgm:cxn modelId="{621E44CB-5227-495F-A13C-6A7AA9668E83}" type="presOf" srcId="{9D7C396B-0A1B-462D-A27C-33F39B8E83E5}" destId="{A9CC2A6E-1C29-4DEB-96CF-4AA4DA195D1E}" srcOrd="1" destOrd="0" presId="urn:microsoft.com/office/officeart/2005/8/layout/orgChart1"/>
    <dgm:cxn modelId="{FE114552-4B6B-41C5-B1C9-2FF0B7A8409D}" type="presOf" srcId="{2C25C3CB-E2C6-4173-B16E-44BE815BBDCC}" destId="{08F2A674-CE0D-4E2B-B27C-81EFDF9A0488}" srcOrd="1" destOrd="0" presId="urn:microsoft.com/office/officeart/2005/8/layout/orgChart1"/>
    <dgm:cxn modelId="{25FB540F-62C5-4303-928F-08B59156E0E6}" type="presOf" srcId="{855FECDC-3258-40D7-B138-69513E639B34}" destId="{7964B20A-33D5-4B3C-AA61-0B500925E5AB}" srcOrd="0" destOrd="0" presId="urn:microsoft.com/office/officeart/2005/8/layout/orgChart1"/>
    <dgm:cxn modelId="{16C3DCA2-4639-46F6-B85A-E40D54B35158}" type="presOf" srcId="{E1596A50-5D48-4B6C-9206-842FDAFEAA66}" destId="{3CAD2863-341F-448A-B4D6-922E35277E54}" srcOrd="1" destOrd="0" presId="urn:microsoft.com/office/officeart/2005/8/layout/orgChart1"/>
    <dgm:cxn modelId="{9AFCA4B8-EACD-407B-BF6D-4E967AA92B87}" type="presOf" srcId="{0D794901-6B27-477A-AAE5-A818A03AD452}" destId="{76C74B22-7ECD-4126-996E-043DA1A34209}" srcOrd="0" destOrd="0" presId="urn:microsoft.com/office/officeart/2005/8/layout/orgChart1"/>
    <dgm:cxn modelId="{C97B5D19-47BA-45A9-B1C6-4DB640709E5E}" srcId="{855FECDC-3258-40D7-B138-69513E639B34}" destId="{FE2E82F5-ACA3-41E9-94BB-A82BA50E2F43}" srcOrd="0" destOrd="0" parTransId="{4DED2CE1-BB3C-4C38-885E-9396ECB7818F}" sibTransId="{71469E3F-6877-4FEE-99D1-E290E5BE3518}"/>
    <dgm:cxn modelId="{45716373-D2B3-4341-AD60-261A9C46E535}" type="presOf" srcId="{B0919C18-FC44-4E80-90F4-3A84DC52D810}" destId="{7FA802C3-B98C-4C0D-93D6-C913185DC654}" srcOrd="0" destOrd="0" presId="urn:microsoft.com/office/officeart/2005/8/layout/orgChart1"/>
    <dgm:cxn modelId="{6095C39F-0F6B-45DB-B404-D64FB697C396}" type="presOf" srcId="{F6D9B9D6-1BBC-46E5-849C-9343205C1A2C}" destId="{94E90207-2D13-45AB-8FFE-F8EE438541A5}" srcOrd="0" destOrd="0" presId="urn:microsoft.com/office/officeart/2005/8/layout/orgChart1"/>
    <dgm:cxn modelId="{29051E80-A910-4D7F-89C2-E41ED89B993F}" type="presOf" srcId="{E1596A50-5D48-4B6C-9206-842FDAFEAA66}" destId="{A45C485A-4D69-46CA-8B84-1655A59D86D1}" srcOrd="0" destOrd="0" presId="urn:microsoft.com/office/officeart/2005/8/layout/orgChart1"/>
    <dgm:cxn modelId="{57C9F94C-B4F0-40FA-95C9-B4AF0DC948AF}" type="presOf" srcId="{F188767D-D1B7-40D5-B191-1E4BC34A54A2}" destId="{42BE18EA-098F-4063-AD8F-CD0C39B28AC0}" srcOrd="0" destOrd="0" presId="urn:microsoft.com/office/officeart/2005/8/layout/orgChart1"/>
    <dgm:cxn modelId="{072B94DE-342E-4AB6-9226-402F0505DF22}" type="presOf" srcId="{68518AD4-998A-44BD-891E-8498BD24BFD1}" destId="{EBFD5BC6-8D3B-4FC4-9566-21E8FB72E5FF}" srcOrd="0" destOrd="0" presId="urn:microsoft.com/office/officeart/2005/8/layout/orgChart1"/>
    <dgm:cxn modelId="{1F09CE30-9493-4719-8619-43559938B43F}" srcId="{B55E6318-0AF9-4F56-9CE1-FD4107DF9C88}" destId="{2C25C3CB-E2C6-4173-B16E-44BE815BBDCC}" srcOrd="2" destOrd="0" parTransId="{BE6D2ABF-8B76-4172-8AD8-91D062588839}" sibTransId="{8AD5AE76-4C9F-4561-A238-3402670AA0B6}"/>
    <dgm:cxn modelId="{4CF4CACF-CA31-4551-8E50-CDDD26C51E8F}" type="presOf" srcId="{E0259067-536D-4A52-88BE-229592BF44E8}" destId="{C9D61DC9-6A6E-469B-8D65-520E5DFE236A}" srcOrd="1" destOrd="0" presId="urn:microsoft.com/office/officeart/2005/8/layout/orgChart1"/>
    <dgm:cxn modelId="{E03132A2-B293-4355-AF3C-48CCF0EA91FD}" type="presOf" srcId="{1BD415E3-DEC0-4395-905A-23DB04D5484B}" destId="{E166E884-D75D-42FC-A01B-03FD7F8FAA37}" srcOrd="0" destOrd="0" presId="urn:microsoft.com/office/officeart/2005/8/layout/orgChart1"/>
    <dgm:cxn modelId="{B0659F50-89F6-435C-B919-830419DF368C}" type="presOf" srcId="{22FECEAC-C2DD-4DE2-8E1D-D73C15B00F43}" destId="{89856FF4-F76D-4ADC-9977-EDC534F6D3BE}" srcOrd="0" destOrd="0" presId="urn:microsoft.com/office/officeart/2005/8/layout/orgChart1"/>
    <dgm:cxn modelId="{5A87A83F-73AC-4F7F-B50B-EAFC6C942687}" srcId="{855FECDC-3258-40D7-B138-69513E639B34}" destId="{C5CE62E1-6B22-4ADD-98C9-D7B4C0E0C3A0}" srcOrd="6" destOrd="0" parTransId="{888E6D5F-07C1-42AE-A250-EFFD1F47A7BE}" sibTransId="{61C02666-04A9-4BB3-B0EF-B45E3A382B34}"/>
    <dgm:cxn modelId="{98B77594-6665-46D6-93E4-79D1A373D1F6}" type="presOf" srcId="{21335857-CCAF-495D-8EAC-9B3C99ABBC5B}" destId="{42069A2D-5650-4CB4-98CB-695777F75650}" srcOrd="0" destOrd="0" presId="urn:microsoft.com/office/officeart/2005/8/layout/orgChart1"/>
    <dgm:cxn modelId="{656AE18B-A275-475F-9BC4-C8E8EBFCD1C8}" type="presOf" srcId="{9A36A1CE-85E3-4E6B-B1E2-0F4E8058D3BC}" destId="{2C7CA658-AE17-4C85-8AC8-5C6B28D7BBF1}" srcOrd="0" destOrd="0" presId="urn:microsoft.com/office/officeart/2005/8/layout/orgChart1"/>
    <dgm:cxn modelId="{5D3E19E5-6A3F-4758-8FEC-68A3428C345C}" type="presOf" srcId="{2AC8F960-0618-4241-9964-D93927CC2EDE}" destId="{2AF50F72-E3EF-420F-8479-1E46705AF01F}" srcOrd="0" destOrd="0" presId="urn:microsoft.com/office/officeart/2005/8/layout/orgChart1"/>
    <dgm:cxn modelId="{C7F353B7-3F7E-4D75-BF34-FFCC79BB2294}" type="presOf" srcId="{A2DD5B9A-1B94-4127-84D5-6D0262DA5461}" destId="{D5E6FE80-64FC-4BF9-A2A3-1A960B32687D}" srcOrd="0" destOrd="0" presId="urn:microsoft.com/office/officeart/2005/8/layout/orgChart1"/>
    <dgm:cxn modelId="{70797295-EA4C-492A-9542-D63A145D79C6}" srcId="{46348530-08B7-4B98-B3F1-D20FEAFFA85A}" destId="{9A36A1CE-85E3-4E6B-B1E2-0F4E8058D3BC}" srcOrd="0" destOrd="0" parTransId="{F188767D-D1B7-40D5-B191-1E4BC34A54A2}" sibTransId="{3E3F4DC7-8241-4D2D-AA70-71E2A538A52F}"/>
    <dgm:cxn modelId="{427F0093-1785-43F7-853F-0E701CCA2497}" srcId="{B55E6318-0AF9-4F56-9CE1-FD4107DF9C88}" destId="{79E61B6F-3F58-4AE1-A795-D2A104C01858}" srcOrd="0" destOrd="0" parTransId="{4A4AEBE7-B306-4A7F-A121-71FA4AF3D135}" sibTransId="{F57B6158-E949-496B-93B6-31050B95AED6}"/>
    <dgm:cxn modelId="{45A54699-A8BE-42EF-9313-5FCAE21AF032}" type="presOf" srcId="{4DED2CE1-BB3C-4C38-885E-9396ECB7818F}" destId="{3B4771A4-13D1-4571-B2BB-A515B1241DEE}" srcOrd="0" destOrd="0" presId="urn:microsoft.com/office/officeart/2005/8/layout/orgChart1"/>
    <dgm:cxn modelId="{98C46E08-E15B-4FC7-8282-5B7A241141C1}" type="presParOf" srcId="{89856FF4-F76D-4ADC-9977-EDC534F6D3BE}" destId="{5CBAA31E-1A89-49F0-98AA-24D35AA6CD89}" srcOrd="0" destOrd="0" presId="urn:microsoft.com/office/officeart/2005/8/layout/orgChart1"/>
    <dgm:cxn modelId="{433266C2-1404-4EC6-A814-66D4B27ECB7C}" type="presParOf" srcId="{5CBAA31E-1A89-49F0-98AA-24D35AA6CD89}" destId="{006F772E-E1A0-4CD8-B5BC-6B9578DF82CD}" srcOrd="0" destOrd="0" presId="urn:microsoft.com/office/officeart/2005/8/layout/orgChart1"/>
    <dgm:cxn modelId="{2DC50D72-381D-49E9-B683-087EB3246AA1}" type="presParOf" srcId="{006F772E-E1A0-4CD8-B5BC-6B9578DF82CD}" destId="{7964B20A-33D5-4B3C-AA61-0B500925E5AB}" srcOrd="0" destOrd="0" presId="urn:microsoft.com/office/officeart/2005/8/layout/orgChart1"/>
    <dgm:cxn modelId="{003767B8-B7FE-4BA3-BA45-54F901EB6880}" type="presParOf" srcId="{006F772E-E1A0-4CD8-B5BC-6B9578DF82CD}" destId="{588BF3BF-4662-447E-B4F4-39E2F1B65590}" srcOrd="1" destOrd="0" presId="urn:microsoft.com/office/officeart/2005/8/layout/orgChart1"/>
    <dgm:cxn modelId="{39E5C10A-084C-4BCA-89AE-D18599FA4278}" type="presParOf" srcId="{5CBAA31E-1A89-49F0-98AA-24D35AA6CD89}" destId="{7567B8C3-64DC-46C6-8C52-D09629CB7057}" srcOrd="1" destOrd="0" presId="urn:microsoft.com/office/officeart/2005/8/layout/orgChart1"/>
    <dgm:cxn modelId="{1D0B65F7-7D10-4419-9B26-E6A77509B8DF}" type="presParOf" srcId="{7567B8C3-64DC-46C6-8C52-D09629CB7057}" destId="{52658957-5FAB-44FE-9050-86E86A2D992F}" srcOrd="0" destOrd="0" presId="urn:microsoft.com/office/officeart/2005/8/layout/orgChart1"/>
    <dgm:cxn modelId="{876034C2-875C-4CE9-89B0-A2E70C587C12}" type="presParOf" srcId="{7567B8C3-64DC-46C6-8C52-D09629CB7057}" destId="{9A85D706-D713-4CDC-984E-3C0259DC38FB}" srcOrd="1" destOrd="0" presId="urn:microsoft.com/office/officeart/2005/8/layout/orgChart1"/>
    <dgm:cxn modelId="{DD82CBD4-391F-4AF6-ADBF-7C078BD1F55C}" type="presParOf" srcId="{9A85D706-D713-4CDC-984E-3C0259DC38FB}" destId="{75AA9449-3D9B-4048-A47F-B97F1BAEE46E}" srcOrd="0" destOrd="0" presId="urn:microsoft.com/office/officeart/2005/8/layout/orgChart1"/>
    <dgm:cxn modelId="{2C8EF5D1-0336-49E7-99E3-0D7E9988A57B}" type="presParOf" srcId="{75AA9449-3D9B-4048-A47F-B97F1BAEE46E}" destId="{F58DAA6D-1DC1-4014-B2B0-6EA5E5A98E53}" srcOrd="0" destOrd="0" presId="urn:microsoft.com/office/officeart/2005/8/layout/orgChart1"/>
    <dgm:cxn modelId="{F6FE9543-DA45-406A-9620-57B3DE77BBD7}" type="presParOf" srcId="{75AA9449-3D9B-4048-A47F-B97F1BAEE46E}" destId="{AB439C7C-1E0F-499B-BD88-EF472296C1B0}" srcOrd="1" destOrd="0" presId="urn:microsoft.com/office/officeart/2005/8/layout/orgChart1"/>
    <dgm:cxn modelId="{70BC9B68-B5FE-44F0-931C-470031DD808A}" type="presParOf" srcId="{9A85D706-D713-4CDC-984E-3C0259DC38FB}" destId="{26B77FD0-93D6-4357-B377-9966C113CD49}" srcOrd="1" destOrd="0" presId="urn:microsoft.com/office/officeart/2005/8/layout/orgChart1"/>
    <dgm:cxn modelId="{3C02F6C8-C944-4961-B326-F666BED79C1D}" type="presParOf" srcId="{26B77FD0-93D6-4357-B377-9966C113CD49}" destId="{AF038D51-1A04-4B88-984D-A62766ED4308}" srcOrd="0" destOrd="0" presId="urn:microsoft.com/office/officeart/2005/8/layout/orgChart1"/>
    <dgm:cxn modelId="{769576C9-555A-4F05-B301-76929C25332B}" type="presParOf" srcId="{26B77FD0-93D6-4357-B377-9966C113CD49}" destId="{98E32631-1607-460D-B759-BC23EABD3DA4}" srcOrd="1" destOrd="0" presId="urn:microsoft.com/office/officeart/2005/8/layout/orgChart1"/>
    <dgm:cxn modelId="{78B05C80-2DB3-4601-B1F2-A4628D5A3F64}" type="presParOf" srcId="{98E32631-1607-460D-B759-BC23EABD3DA4}" destId="{8602E608-A98D-47C3-BFBB-616D7FB1A142}" srcOrd="0" destOrd="0" presId="urn:microsoft.com/office/officeart/2005/8/layout/orgChart1"/>
    <dgm:cxn modelId="{E8214E12-55A8-4155-8121-0F2F9A4A85A4}" type="presParOf" srcId="{8602E608-A98D-47C3-BFBB-616D7FB1A142}" destId="{39DC6823-46B0-4153-8E0E-590095BACDE1}" srcOrd="0" destOrd="0" presId="urn:microsoft.com/office/officeart/2005/8/layout/orgChart1"/>
    <dgm:cxn modelId="{81A0B801-8A08-495E-958C-F72C6A631464}" type="presParOf" srcId="{8602E608-A98D-47C3-BFBB-616D7FB1A142}" destId="{3933578E-9123-46E0-A73A-018F5EF0FF4A}" srcOrd="1" destOrd="0" presId="urn:microsoft.com/office/officeart/2005/8/layout/orgChart1"/>
    <dgm:cxn modelId="{C7424F76-F883-4868-8584-48252AB67556}" type="presParOf" srcId="{98E32631-1607-460D-B759-BC23EABD3DA4}" destId="{AAFE66D7-24AD-44D8-90AC-B3A572109CC4}" srcOrd="1" destOrd="0" presId="urn:microsoft.com/office/officeart/2005/8/layout/orgChart1"/>
    <dgm:cxn modelId="{5F32253C-734E-4ABE-9A28-AD1D720C363C}" type="presParOf" srcId="{98E32631-1607-460D-B759-BC23EABD3DA4}" destId="{9587A06A-C3DA-4EF6-AC18-689437D89AFA}" srcOrd="2" destOrd="0" presId="urn:microsoft.com/office/officeart/2005/8/layout/orgChart1"/>
    <dgm:cxn modelId="{08FFA8FF-442C-46FB-8C55-38C2E9364D40}" type="presParOf" srcId="{26B77FD0-93D6-4357-B377-9966C113CD49}" destId="{ABCE392B-FAD7-47AC-B0C4-EA72A78160DA}" srcOrd="2" destOrd="0" presId="urn:microsoft.com/office/officeart/2005/8/layout/orgChart1"/>
    <dgm:cxn modelId="{69AAD749-6CE5-4F5F-B402-8F14AE0C18D6}" type="presParOf" srcId="{26B77FD0-93D6-4357-B377-9966C113CD49}" destId="{0CD7C75C-B0B1-4802-BEE7-071C7519EE7D}" srcOrd="3" destOrd="0" presId="urn:microsoft.com/office/officeart/2005/8/layout/orgChart1"/>
    <dgm:cxn modelId="{39979C12-AF02-4D5C-887D-AEAA6B8221CC}" type="presParOf" srcId="{0CD7C75C-B0B1-4802-BEE7-071C7519EE7D}" destId="{3855CC6B-D9F4-430F-B5FA-7AB70A167018}" srcOrd="0" destOrd="0" presId="urn:microsoft.com/office/officeart/2005/8/layout/orgChart1"/>
    <dgm:cxn modelId="{130D006E-A986-4374-8DE2-6E4527791DCB}" type="presParOf" srcId="{3855CC6B-D9F4-430F-B5FA-7AB70A167018}" destId="{42069A2D-5650-4CB4-98CB-695777F75650}" srcOrd="0" destOrd="0" presId="urn:microsoft.com/office/officeart/2005/8/layout/orgChart1"/>
    <dgm:cxn modelId="{B02353C1-A60A-401E-90F5-9B69B4E28408}" type="presParOf" srcId="{3855CC6B-D9F4-430F-B5FA-7AB70A167018}" destId="{2DC1CFB5-5609-4822-A741-E8D7FDE5695F}" srcOrd="1" destOrd="0" presId="urn:microsoft.com/office/officeart/2005/8/layout/orgChart1"/>
    <dgm:cxn modelId="{7F11608A-526F-4933-9910-4F2D41CD1A5D}" type="presParOf" srcId="{0CD7C75C-B0B1-4802-BEE7-071C7519EE7D}" destId="{E91601CB-D648-45A8-9C9F-A1A7E3C220D1}" srcOrd="1" destOrd="0" presId="urn:microsoft.com/office/officeart/2005/8/layout/orgChart1"/>
    <dgm:cxn modelId="{CD2D783D-9503-4B43-8481-6C0569195BF3}" type="presParOf" srcId="{0CD7C75C-B0B1-4802-BEE7-071C7519EE7D}" destId="{B78D760F-203B-46C8-B1B7-8CF0DC2E9A0C}" srcOrd="2" destOrd="0" presId="urn:microsoft.com/office/officeart/2005/8/layout/orgChart1"/>
    <dgm:cxn modelId="{2C061D49-0B40-496C-84DD-15466FD171A4}" type="presParOf" srcId="{26B77FD0-93D6-4357-B377-9966C113CD49}" destId="{037B30C1-5027-46C0-893F-8247F09FB226}" srcOrd="4" destOrd="0" presId="urn:microsoft.com/office/officeart/2005/8/layout/orgChart1"/>
    <dgm:cxn modelId="{688CD24A-203A-4661-8A9F-218CFBD64896}" type="presParOf" srcId="{26B77FD0-93D6-4357-B377-9966C113CD49}" destId="{844CB050-D5B6-441F-8019-08E8F40AEE54}" srcOrd="5" destOrd="0" presId="urn:microsoft.com/office/officeart/2005/8/layout/orgChart1"/>
    <dgm:cxn modelId="{5F238078-1F58-4AE7-9CCD-5DC262263F57}" type="presParOf" srcId="{844CB050-D5B6-441F-8019-08E8F40AEE54}" destId="{1A553EBE-68B7-42B9-BE73-9DD38006DCE4}" srcOrd="0" destOrd="0" presId="urn:microsoft.com/office/officeart/2005/8/layout/orgChart1"/>
    <dgm:cxn modelId="{55D4D3BC-A849-4C0B-9297-EA27DF3EE6C2}" type="presParOf" srcId="{1A553EBE-68B7-42B9-BE73-9DD38006DCE4}" destId="{01EA0850-58BD-42D1-8018-6BDCB35C0D45}" srcOrd="0" destOrd="0" presId="urn:microsoft.com/office/officeart/2005/8/layout/orgChart1"/>
    <dgm:cxn modelId="{34E8FC46-A1E4-473A-944D-90A2E23456F2}" type="presParOf" srcId="{1A553EBE-68B7-42B9-BE73-9DD38006DCE4}" destId="{08F2A674-CE0D-4E2B-B27C-81EFDF9A0488}" srcOrd="1" destOrd="0" presId="urn:microsoft.com/office/officeart/2005/8/layout/orgChart1"/>
    <dgm:cxn modelId="{B38C7EFD-6272-4E96-905B-480A4B263066}" type="presParOf" srcId="{844CB050-D5B6-441F-8019-08E8F40AEE54}" destId="{8DAF0857-1E08-4E89-AC4C-925960F226DF}" srcOrd="1" destOrd="0" presId="urn:microsoft.com/office/officeart/2005/8/layout/orgChart1"/>
    <dgm:cxn modelId="{8914EF11-D4D0-45E3-864F-7B048287156B}" type="presParOf" srcId="{844CB050-D5B6-441F-8019-08E8F40AEE54}" destId="{880786D7-5814-432B-A149-5B82DD3B38C5}" srcOrd="2" destOrd="0" presId="urn:microsoft.com/office/officeart/2005/8/layout/orgChart1"/>
    <dgm:cxn modelId="{5C847333-CE56-48CF-A4A9-CE40C2BEA8E6}" type="presParOf" srcId="{26B77FD0-93D6-4357-B377-9966C113CD49}" destId="{3526ADC3-408A-498A-B92E-E7FF0B6D3CBE}" srcOrd="6" destOrd="0" presId="urn:microsoft.com/office/officeart/2005/8/layout/orgChart1"/>
    <dgm:cxn modelId="{F5FF28AF-0C74-4A86-8624-42124EB9BB25}" type="presParOf" srcId="{26B77FD0-93D6-4357-B377-9966C113CD49}" destId="{F6C6417A-6AE7-4B88-96E6-52738DDB8C5D}" srcOrd="7" destOrd="0" presId="urn:microsoft.com/office/officeart/2005/8/layout/orgChart1"/>
    <dgm:cxn modelId="{DD5B8AF8-2F04-457F-A2D6-77C7CEBA3C43}" type="presParOf" srcId="{F6C6417A-6AE7-4B88-96E6-52738DDB8C5D}" destId="{C4C13CBA-F732-4E5A-AD44-C00F527BF4A1}" srcOrd="0" destOrd="0" presId="urn:microsoft.com/office/officeart/2005/8/layout/orgChart1"/>
    <dgm:cxn modelId="{CB2124B7-8563-4AB8-8DF9-8377A4660287}" type="presParOf" srcId="{C4C13CBA-F732-4E5A-AD44-C00F527BF4A1}" destId="{7FA802C3-B98C-4C0D-93D6-C913185DC654}" srcOrd="0" destOrd="0" presId="urn:microsoft.com/office/officeart/2005/8/layout/orgChart1"/>
    <dgm:cxn modelId="{B91DCEDD-D1EF-48A8-83A8-4AD6DE72EF1C}" type="presParOf" srcId="{C4C13CBA-F732-4E5A-AD44-C00F527BF4A1}" destId="{A0B0B681-E924-49E0-AC7F-0E01FABF3A20}" srcOrd="1" destOrd="0" presId="urn:microsoft.com/office/officeart/2005/8/layout/orgChart1"/>
    <dgm:cxn modelId="{72023B69-F85B-4CD8-B0C0-51BFB06DA36E}" type="presParOf" srcId="{F6C6417A-6AE7-4B88-96E6-52738DDB8C5D}" destId="{E846E3B9-CAB1-4624-88CA-D2533EE4BCE2}" srcOrd="1" destOrd="0" presId="urn:microsoft.com/office/officeart/2005/8/layout/orgChart1"/>
    <dgm:cxn modelId="{1EB16910-78E9-4005-B418-04A22CB57EFB}" type="presParOf" srcId="{F6C6417A-6AE7-4B88-96E6-52738DDB8C5D}" destId="{2CB1DC64-EC29-49A8-A00D-CF9547708699}" srcOrd="2" destOrd="0" presId="urn:microsoft.com/office/officeart/2005/8/layout/orgChart1"/>
    <dgm:cxn modelId="{46535DE9-3043-4020-B1C8-51366B3B8196}" type="presParOf" srcId="{9A85D706-D713-4CDC-984E-3C0259DC38FB}" destId="{D810084A-5C1E-4CC5-A453-4BAE247B303B}" srcOrd="2" destOrd="0" presId="urn:microsoft.com/office/officeart/2005/8/layout/orgChart1"/>
    <dgm:cxn modelId="{2EBAB5CC-037C-4EC8-9F4E-D14309EF0642}" type="presParOf" srcId="{7567B8C3-64DC-46C6-8C52-D09629CB7057}" destId="{D433C5AC-20AA-4901-A638-A7FCCB3209C6}" srcOrd="2" destOrd="0" presId="urn:microsoft.com/office/officeart/2005/8/layout/orgChart1"/>
    <dgm:cxn modelId="{74096F40-F683-41E8-A03A-995FC8D839D6}" type="presParOf" srcId="{7567B8C3-64DC-46C6-8C52-D09629CB7057}" destId="{326DA4AE-AED0-4102-AE23-CA96FBA5D066}" srcOrd="3" destOrd="0" presId="urn:microsoft.com/office/officeart/2005/8/layout/orgChart1"/>
    <dgm:cxn modelId="{7B5B57F8-110C-4756-8C9F-8E4C41C61247}" type="presParOf" srcId="{326DA4AE-AED0-4102-AE23-CA96FBA5D066}" destId="{D0FA05EC-0BE2-4851-A099-47323F8BCBEB}" srcOrd="0" destOrd="0" presId="urn:microsoft.com/office/officeart/2005/8/layout/orgChart1"/>
    <dgm:cxn modelId="{E53E68D3-54F4-4979-8614-C583CBF53752}" type="presParOf" srcId="{D0FA05EC-0BE2-4851-A099-47323F8BCBEB}" destId="{FB0A8203-3B99-4546-B92C-1B42EC6D8D94}" srcOrd="0" destOrd="0" presId="urn:microsoft.com/office/officeart/2005/8/layout/orgChart1"/>
    <dgm:cxn modelId="{55B514C3-AE18-4806-BFEE-8EA2C1EC41F9}" type="presParOf" srcId="{D0FA05EC-0BE2-4851-A099-47323F8BCBEB}" destId="{8EB7D824-FDB4-4EFC-A478-54EF0DBEB120}" srcOrd="1" destOrd="0" presId="urn:microsoft.com/office/officeart/2005/8/layout/orgChart1"/>
    <dgm:cxn modelId="{3B0F7D5F-FB99-4DF2-A12D-851C76DB7242}" type="presParOf" srcId="{326DA4AE-AED0-4102-AE23-CA96FBA5D066}" destId="{806FD7C1-8874-4ADE-AB7D-144516B6988D}" srcOrd="1" destOrd="0" presId="urn:microsoft.com/office/officeart/2005/8/layout/orgChart1"/>
    <dgm:cxn modelId="{FBF8C48D-0F93-4E48-B86E-642C81A9C17E}" type="presParOf" srcId="{806FD7C1-8874-4ADE-AB7D-144516B6988D}" destId="{42BE18EA-098F-4063-AD8F-CD0C39B28AC0}" srcOrd="0" destOrd="0" presId="urn:microsoft.com/office/officeart/2005/8/layout/orgChart1"/>
    <dgm:cxn modelId="{1A5ACAF6-93D5-4956-90DD-360C702BA7B4}" type="presParOf" srcId="{806FD7C1-8874-4ADE-AB7D-144516B6988D}" destId="{33220347-F32C-424E-BBFA-981784C20118}" srcOrd="1" destOrd="0" presId="urn:microsoft.com/office/officeart/2005/8/layout/orgChart1"/>
    <dgm:cxn modelId="{CAC49D15-648D-47F0-B648-8676C2511C34}" type="presParOf" srcId="{33220347-F32C-424E-BBFA-981784C20118}" destId="{0162ED4B-B8EE-4387-889A-83C21ADC5BDE}" srcOrd="0" destOrd="0" presId="urn:microsoft.com/office/officeart/2005/8/layout/orgChart1"/>
    <dgm:cxn modelId="{28AFC66E-8C3A-4306-A6B6-DBFAD55AD23F}" type="presParOf" srcId="{0162ED4B-B8EE-4387-889A-83C21ADC5BDE}" destId="{2C7CA658-AE17-4C85-8AC8-5C6B28D7BBF1}" srcOrd="0" destOrd="0" presId="urn:microsoft.com/office/officeart/2005/8/layout/orgChart1"/>
    <dgm:cxn modelId="{8DD6C2E8-CB07-4E6C-9522-1A4205801CBD}" type="presParOf" srcId="{0162ED4B-B8EE-4387-889A-83C21ADC5BDE}" destId="{4CED68F9-1CC6-4661-9A9A-63232C76E5E5}" srcOrd="1" destOrd="0" presId="urn:microsoft.com/office/officeart/2005/8/layout/orgChart1"/>
    <dgm:cxn modelId="{8E1DF6F0-81E1-4805-A90F-8A23228E178B}" type="presParOf" srcId="{33220347-F32C-424E-BBFA-981784C20118}" destId="{7C2DFEB4-E2B1-43AB-9802-BAF0D4C6FD37}" srcOrd="1" destOrd="0" presId="urn:microsoft.com/office/officeart/2005/8/layout/orgChart1"/>
    <dgm:cxn modelId="{62C01F98-C4C6-45D8-B4A5-02DBED516C3E}" type="presParOf" srcId="{33220347-F32C-424E-BBFA-981784C20118}" destId="{A74D3E0C-B4DF-4977-A28D-72C9E1644FBC}" srcOrd="2" destOrd="0" presId="urn:microsoft.com/office/officeart/2005/8/layout/orgChart1"/>
    <dgm:cxn modelId="{144179AB-6AC0-4277-A245-27756B594304}" type="presParOf" srcId="{806FD7C1-8874-4ADE-AB7D-144516B6988D}" destId="{9227D3D9-C1F7-4614-BB65-89FA4A2521AF}" srcOrd="2" destOrd="0" presId="urn:microsoft.com/office/officeart/2005/8/layout/orgChart1"/>
    <dgm:cxn modelId="{9A1266C0-602A-420D-B851-14B0E45452F2}" type="presParOf" srcId="{806FD7C1-8874-4ADE-AB7D-144516B6988D}" destId="{88A73B77-3A94-49CA-B3F5-6CB4BC5ACC09}" srcOrd="3" destOrd="0" presId="urn:microsoft.com/office/officeart/2005/8/layout/orgChart1"/>
    <dgm:cxn modelId="{4DA31FD0-1397-4C3D-BB01-C713D07414F9}" type="presParOf" srcId="{88A73B77-3A94-49CA-B3F5-6CB4BC5ACC09}" destId="{679EE773-13DA-4288-AAA5-C68F721036DD}" srcOrd="0" destOrd="0" presId="urn:microsoft.com/office/officeart/2005/8/layout/orgChart1"/>
    <dgm:cxn modelId="{C66FFC3D-052E-4617-9A0C-FA240651FABB}" type="presParOf" srcId="{679EE773-13DA-4288-AAA5-C68F721036DD}" destId="{D5E6FE80-64FC-4BF9-A2A3-1A960B32687D}" srcOrd="0" destOrd="0" presId="urn:microsoft.com/office/officeart/2005/8/layout/orgChart1"/>
    <dgm:cxn modelId="{A22C41E4-E455-43FE-B276-A91F4C378E68}" type="presParOf" srcId="{679EE773-13DA-4288-AAA5-C68F721036DD}" destId="{D66DC096-4532-4AE3-80EE-6587956E9DD7}" srcOrd="1" destOrd="0" presId="urn:microsoft.com/office/officeart/2005/8/layout/orgChart1"/>
    <dgm:cxn modelId="{97AF551F-AAA6-4495-B8D6-2CDF528D1D2B}" type="presParOf" srcId="{88A73B77-3A94-49CA-B3F5-6CB4BC5ACC09}" destId="{D09F9F3A-94B7-4E94-97E4-FC297E26BAF7}" srcOrd="1" destOrd="0" presId="urn:microsoft.com/office/officeart/2005/8/layout/orgChart1"/>
    <dgm:cxn modelId="{3CCCD817-57D2-4304-95BF-3E68A4500054}" type="presParOf" srcId="{88A73B77-3A94-49CA-B3F5-6CB4BC5ACC09}" destId="{14A12FCD-3F9F-4A13-8729-7E0F3CF9CFB3}" srcOrd="2" destOrd="0" presId="urn:microsoft.com/office/officeart/2005/8/layout/orgChart1"/>
    <dgm:cxn modelId="{6BB8FA3D-1723-45AB-BE83-2ABD6F7BDE74}" type="presParOf" srcId="{806FD7C1-8874-4ADE-AB7D-144516B6988D}" destId="{A693C113-B034-4E00-8B04-B88D8A330EAB}" srcOrd="4" destOrd="0" presId="urn:microsoft.com/office/officeart/2005/8/layout/orgChart1"/>
    <dgm:cxn modelId="{AD9FCB11-94B8-4FDC-8CDD-58F919C950B8}" type="presParOf" srcId="{806FD7C1-8874-4ADE-AB7D-144516B6988D}" destId="{D4CF2C11-3C74-4E24-B2BC-37C15318E861}" srcOrd="5" destOrd="0" presId="urn:microsoft.com/office/officeart/2005/8/layout/orgChart1"/>
    <dgm:cxn modelId="{31EE14A6-0FA1-4545-A139-5FD92095F6C5}" type="presParOf" srcId="{D4CF2C11-3C74-4E24-B2BC-37C15318E861}" destId="{525C41B5-2C56-438F-BE56-70C78CCBE0F2}" srcOrd="0" destOrd="0" presId="urn:microsoft.com/office/officeart/2005/8/layout/orgChart1"/>
    <dgm:cxn modelId="{330EE1E7-5C97-4811-BD3C-D213842A47A8}" type="presParOf" srcId="{525C41B5-2C56-438F-BE56-70C78CCBE0F2}" destId="{445E80E1-6856-4BE2-8D6D-BD7F0FB50D41}" srcOrd="0" destOrd="0" presId="urn:microsoft.com/office/officeart/2005/8/layout/orgChart1"/>
    <dgm:cxn modelId="{DE5E29FA-1B8C-47C8-9729-B9A4E532FCB0}" type="presParOf" srcId="{525C41B5-2C56-438F-BE56-70C78CCBE0F2}" destId="{F73C9559-E1CD-450C-8B33-81FABA1337E5}" srcOrd="1" destOrd="0" presId="urn:microsoft.com/office/officeart/2005/8/layout/orgChart1"/>
    <dgm:cxn modelId="{F76090BD-51B7-48F5-898F-8D8DFEBC51A4}" type="presParOf" srcId="{D4CF2C11-3C74-4E24-B2BC-37C15318E861}" destId="{67948E86-A959-43C9-91E5-1C7A7F208810}" srcOrd="1" destOrd="0" presId="urn:microsoft.com/office/officeart/2005/8/layout/orgChart1"/>
    <dgm:cxn modelId="{2CB87ABB-4CB8-4E83-B37C-751FF9D81793}" type="presParOf" srcId="{D4CF2C11-3C74-4E24-B2BC-37C15318E861}" destId="{D5E30B1F-B58A-420D-82BA-61685F5DD050}" srcOrd="2" destOrd="0" presId="urn:microsoft.com/office/officeart/2005/8/layout/orgChart1"/>
    <dgm:cxn modelId="{E767B9D7-43C8-4772-94C4-CEC200167B48}" type="presParOf" srcId="{806FD7C1-8874-4ADE-AB7D-144516B6988D}" destId="{9BBBB72B-57A2-4CD9-8D7B-3590C6DCF02B}" srcOrd="6" destOrd="0" presId="urn:microsoft.com/office/officeart/2005/8/layout/orgChart1"/>
    <dgm:cxn modelId="{CAAD62F5-FE7D-48C4-BD8E-D011AB7A3028}" type="presParOf" srcId="{806FD7C1-8874-4ADE-AB7D-144516B6988D}" destId="{7C9D1648-5D85-4E75-BA08-D26C37B4E2BD}" srcOrd="7" destOrd="0" presId="urn:microsoft.com/office/officeart/2005/8/layout/orgChart1"/>
    <dgm:cxn modelId="{CBD443E7-BE42-4AE0-839E-E6F29CB1D7E0}" type="presParOf" srcId="{7C9D1648-5D85-4E75-BA08-D26C37B4E2BD}" destId="{3338F7AE-ED23-4078-A631-A7B80A7355FA}" srcOrd="0" destOrd="0" presId="urn:microsoft.com/office/officeart/2005/8/layout/orgChart1"/>
    <dgm:cxn modelId="{47A68030-8D7F-4EA6-874B-D97094785A2C}" type="presParOf" srcId="{3338F7AE-ED23-4078-A631-A7B80A7355FA}" destId="{C0A5E293-12FA-43C1-8D3D-DC99987BA882}" srcOrd="0" destOrd="0" presId="urn:microsoft.com/office/officeart/2005/8/layout/orgChart1"/>
    <dgm:cxn modelId="{3AA430ED-862D-438C-8989-6D80BB145A76}" type="presParOf" srcId="{3338F7AE-ED23-4078-A631-A7B80A7355FA}" destId="{C9D61DC9-6A6E-469B-8D65-520E5DFE236A}" srcOrd="1" destOrd="0" presId="urn:microsoft.com/office/officeart/2005/8/layout/orgChart1"/>
    <dgm:cxn modelId="{72E3FE72-A506-4E59-B632-3703D38685D1}" type="presParOf" srcId="{7C9D1648-5D85-4E75-BA08-D26C37B4E2BD}" destId="{3501560C-5ED9-4A44-BB9D-8668E41E169F}" srcOrd="1" destOrd="0" presId="urn:microsoft.com/office/officeart/2005/8/layout/orgChart1"/>
    <dgm:cxn modelId="{5C075F6B-A1B4-4C9B-9A50-6F728BFB34DB}" type="presParOf" srcId="{7C9D1648-5D85-4E75-BA08-D26C37B4E2BD}" destId="{27687321-2546-4E6D-B7E7-A93E132A4E08}" srcOrd="2" destOrd="0" presId="urn:microsoft.com/office/officeart/2005/8/layout/orgChart1"/>
    <dgm:cxn modelId="{58003707-7653-4C13-B983-54A9801E63DB}" type="presParOf" srcId="{326DA4AE-AED0-4102-AE23-CA96FBA5D066}" destId="{863B40BA-7BBC-4623-9711-11B35D9F8D58}" srcOrd="2" destOrd="0" presId="urn:microsoft.com/office/officeart/2005/8/layout/orgChart1"/>
    <dgm:cxn modelId="{5AFB6C96-1049-4B3A-AC6E-596FE67BF522}" type="presParOf" srcId="{7567B8C3-64DC-46C6-8C52-D09629CB7057}" destId="{0511EDB4-5F87-4511-9487-66A557B013E7}" srcOrd="4" destOrd="0" presId="urn:microsoft.com/office/officeart/2005/8/layout/orgChart1"/>
    <dgm:cxn modelId="{6F7B05A9-5E7F-4355-B5BB-34D8C9189BF3}" type="presParOf" srcId="{7567B8C3-64DC-46C6-8C52-D09629CB7057}" destId="{C4C522A6-45E3-4C76-A3FA-7B34D73CB689}" srcOrd="5" destOrd="0" presId="urn:microsoft.com/office/officeart/2005/8/layout/orgChart1"/>
    <dgm:cxn modelId="{2FBAF815-4399-410D-BB3C-372F071015D1}" type="presParOf" srcId="{C4C522A6-45E3-4C76-A3FA-7B34D73CB689}" destId="{8244FBA5-0055-4D11-A49F-5D21B5C720E2}" srcOrd="0" destOrd="0" presId="urn:microsoft.com/office/officeart/2005/8/layout/orgChart1"/>
    <dgm:cxn modelId="{A0A938C3-33E6-42F2-93FC-A0D104C1ABFB}" type="presParOf" srcId="{8244FBA5-0055-4D11-A49F-5D21B5C720E2}" destId="{F1B5EB2A-4B70-4211-843F-876CB9AD5B79}" srcOrd="0" destOrd="0" presId="urn:microsoft.com/office/officeart/2005/8/layout/orgChart1"/>
    <dgm:cxn modelId="{FE2E3301-588B-4021-B95E-13916FE7E19B}" type="presParOf" srcId="{8244FBA5-0055-4D11-A49F-5D21B5C720E2}" destId="{A0C75F6C-1732-4D1B-8A87-4040A098EDF7}" srcOrd="1" destOrd="0" presId="urn:microsoft.com/office/officeart/2005/8/layout/orgChart1"/>
    <dgm:cxn modelId="{5F9BF561-CD82-4036-A31F-9CF57133A104}" type="presParOf" srcId="{C4C522A6-45E3-4C76-A3FA-7B34D73CB689}" destId="{33253297-7B12-4165-89E3-B546A2E93160}" srcOrd="1" destOrd="0" presId="urn:microsoft.com/office/officeart/2005/8/layout/orgChart1"/>
    <dgm:cxn modelId="{18B065B6-CF0F-4FD8-9DBD-61582A4045F3}" type="presParOf" srcId="{33253297-7B12-4165-89E3-B546A2E93160}" destId="{7ED7696E-507C-4200-BBC9-4A7DA8D09646}" srcOrd="0" destOrd="0" presId="urn:microsoft.com/office/officeart/2005/8/layout/orgChart1"/>
    <dgm:cxn modelId="{0748FC57-B2F1-4810-98D1-10C65ABCB8C9}" type="presParOf" srcId="{33253297-7B12-4165-89E3-B546A2E93160}" destId="{E03D95BD-DCF6-4787-8018-50125D2F2FE3}" srcOrd="1" destOrd="0" presId="urn:microsoft.com/office/officeart/2005/8/layout/orgChart1"/>
    <dgm:cxn modelId="{9EB694D6-7C6F-4E82-AE27-1007939D0928}" type="presParOf" srcId="{E03D95BD-DCF6-4787-8018-50125D2F2FE3}" destId="{2B8FCD45-C8AC-4B93-9FBB-EE32BC9B0E70}" srcOrd="0" destOrd="0" presId="urn:microsoft.com/office/officeart/2005/8/layout/orgChart1"/>
    <dgm:cxn modelId="{5919B5F5-90F3-471C-9758-817FBB130C5E}" type="presParOf" srcId="{2B8FCD45-C8AC-4B93-9FBB-EE32BC9B0E70}" destId="{9EDC9200-ABAB-4D51-B181-511A4A098C0B}" srcOrd="0" destOrd="0" presId="urn:microsoft.com/office/officeart/2005/8/layout/orgChart1"/>
    <dgm:cxn modelId="{26A948FC-7962-4D87-87FF-1957544507DC}" type="presParOf" srcId="{2B8FCD45-C8AC-4B93-9FBB-EE32BC9B0E70}" destId="{2DC6D89C-A0F4-4755-B331-915DA61A2673}" srcOrd="1" destOrd="0" presId="urn:microsoft.com/office/officeart/2005/8/layout/orgChart1"/>
    <dgm:cxn modelId="{49F9E23F-2D41-4FC1-824E-464632E333A7}" type="presParOf" srcId="{E03D95BD-DCF6-4787-8018-50125D2F2FE3}" destId="{EDA80ED2-59FA-447B-80F9-E9FB96977D59}" srcOrd="1" destOrd="0" presId="urn:microsoft.com/office/officeart/2005/8/layout/orgChart1"/>
    <dgm:cxn modelId="{B2400843-F8BB-4104-A7C6-29C070DDB3C7}" type="presParOf" srcId="{E03D95BD-DCF6-4787-8018-50125D2F2FE3}" destId="{5221DBC8-F71A-48E5-A6FE-C7F561B16D20}" srcOrd="2" destOrd="0" presId="urn:microsoft.com/office/officeart/2005/8/layout/orgChart1"/>
    <dgm:cxn modelId="{BF5E4B25-D45E-45C9-AE48-F198829886DF}" type="presParOf" srcId="{33253297-7B12-4165-89E3-B546A2E93160}" destId="{E166E884-D75D-42FC-A01B-03FD7F8FAA37}" srcOrd="2" destOrd="0" presId="urn:microsoft.com/office/officeart/2005/8/layout/orgChart1"/>
    <dgm:cxn modelId="{29A0183C-0042-4D9B-B6A9-3CD966ADA970}" type="presParOf" srcId="{33253297-7B12-4165-89E3-B546A2E93160}" destId="{D1C3BA58-F95D-443E-BF8E-166E70D3D897}" srcOrd="3" destOrd="0" presId="urn:microsoft.com/office/officeart/2005/8/layout/orgChart1"/>
    <dgm:cxn modelId="{D895CE99-6648-4AB5-A496-177659A5C100}" type="presParOf" srcId="{D1C3BA58-F95D-443E-BF8E-166E70D3D897}" destId="{3D0E9721-7C8E-484F-A862-B67B0DB3D94B}" srcOrd="0" destOrd="0" presId="urn:microsoft.com/office/officeart/2005/8/layout/orgChart1"/>
    <dgm:cxn modelId="{4BE6BD4C-7211-43DA-A481-09F0470525F1}" type="presParOf" srcId="{3D0E9721-7C8E-484F-A862-B67B0DB3D94B}" destId="{2017DABF-4405-4238-B260-A2984F038B51}" srcOrd="0" destOrd="0" presId="urn:microsoft.com/office/officeart/2005/8/layout/orgChart1"/>
    <dgm:cxn modelId="{97398457-256E-4C9A-A5E6-86FE49D929F3}" type="presParOf" srcId="{3D0E9721-7C8E-484F-A862-B67B0DB3D94B}" destId="{6F6E066A-2096-48C5-B3BF-88B3CD7FBDD5}" srcOrd="1" destOrd="0" presId="urn:microsoft.com/office/officeart/2005/8/layout/orgChart1"/>
    <dgm:cxn modelId="{1096DD2C-1A14-44E8-BDCC-AC523380F81B}" type="presParOf" srcId="{D1C3BA58-F95D-443E-BF8E-166E70D3D897}" destId="{9F1D58A5-3116-413C-A819-97DE77327EB2}" srcOrd="1" destOrd="0" presId="urn:microsoft.com/office/officeart/2005/8/layout/orgChart1"/>
    <dgm:cxn modelId="{3CF76345-78CC-4374-A4AB-F5B656CE9B35}" type="presParOf" srcId="{D1C3BA58-F95D-443E-BF8E-166E70D3D897}" destId="{C0D19B95-4B78-4924-9FCA-0548176884D4}" srcOrd="2" destOrd="0" presId="urn:microsoft.com/office/officeart/2005/8/layout/orgChart1"/>
    <dgm:cxn modelId="{843E811B-C6B6-4577-9F53-78E1FC5E428F}" type="presParOf" srcId="{33253297-7B12-4165-89E3-B546A2E93160}" destId="{EBFD5BC6-8D3B-4FC4-9566-21E8FB72E5FF}" srcOrd="4" destOrd="0" presId="urn:microsoft.com/office/officeart/2005/8/layout/orgChart1"/>
    <dgm:cxn modelId="{60EABA78-C138-4FE2-876B-0526D182090F}" type="presParOf" srcId="{33253297-7B12-4165-89E3-B546A2E93160}" destId="{58D30203-18BE-4902-8C15-4CBA05E76FA4}" srcOrd="5" destOrd="0" presId="urn:microsoft.com/office/officeart/2005/8/layout/orgChart1"/>
    <dgm:cxn modelId="{4F6FEC42-8935-4904-8FA6-932F9289FF8D}" type="presParOf" srcId="{58D30203-18BE-4902-8C15-4CBA05E76FA4}" destId="{BDE03608-0358-4B24-8125-2DF5FC86012E}" srcOrd="0" destOrd="0" presId="urn:microsoft.com/office/officeart/2005/8/layout/orgChart1"/>
    <dgm:cxn modelId="{89EA2D1D-5736-49B0-8507-8A24578AA79D}" type="presParOf" srcId="{BDE03608-0358-4B24-8125-2DF5FC86012E}" destId="{82BF9376-B77D-4B13-B53B-9E9B34611708}" srcOrd="0" destOrd="0" presId="urn:microsoft.com/office/officeart/2005/8/layout/orgChart1"/>
    <dgm:cxn modelId="{630E96E5-C340-4B2C-B968-F21645710973}" type="presParOf" srcId="{BDE03608-0358-4B24-8125-2DF5FC86012E}" destId="{1A93ABD2-9714-422A-BAC6-9C807E40E75B}" srcOrd="1" destOrd="0" presId="urn:microsoft.com/office/officeart/2005/8/layout/orgChart1"/>
    <dgm:cxn modelId="{5B0DCB16-FFEC-41E3-982D-4FDB083E5280}" type="presParOf" srcId="{58D30203-18BE-4902-8C15-4CBA05E76FA4}" destId="{96A49794-D129-45FD-9B99-696B66115EE8}" srcOrd="1" destOrd="0" presId="urn:microsoft.com/office/officeart/2005/8/layout/orgChart1"/>
    <dgm:cxn modelId="{99A2CB5D-5885-4A38-9FEA-B66838EF2ACB}" type="presParOf" srcId="{58D30203-18BE-4902-8C15-4CBA05E76FA4}" destId="{45ED6872-52B4-40C8-BAA3-AC3A7C1C9EBE}" srcOrd="2" destOrd="0" presId="urn:microsoft.com/office/officeart/2005/8/layout/orgChart1"/>
    <dgm:cxn modelId="{9999F8CE-BA64-4067-9912-B1773D071700}" type="presParOf" srcId="{C4C522A6-45E3-4C76-A3FA-7B34D73CB689}" destId="{22D84759-3199-4BDC-AA5E-251356526368}" srcOrd="2" destOrd="0" presId="urn:microsoft.com/office/officeart/2005/8/layout/orgChart1"/>
    <dgm:cxn modelId="{7702CBE9-E3BE-4200-83C7-AAAEB7DEF75A}" type="presParOf" srcId="{7567B8C3-64DC-46C6-8C52-D09629CB7057}" destId="{6FF768D6-5B3F-457E-A6CC-7F683466D993}" srcOrd="6" destOrd="0" presId="urn:microsoft.com/office/officeart/2005/8/layout/orgChart1"/>
    <dgm:cxn modelId="{6FFD12EE-98F9-4D91-8C49-B12E61B0B99F}" type="presParOf" srcId="{7567B8C3-64DC-46C6-8C52-D09629CB7057}" destId="{38248C59-7D47-4AD2-911E-5BB8803E585B}" srcOrd="7" destOrd="0" presId="urn:microsoft.com/office/officeart/2005/8/layout/orgChart1"/>
    <dgm:cxn modelId="{6854444E-03BD-4FBE-BD66-6D5BE3A4AA30}" type="presParOf" srcId="{38248C59-7D47-4AD2-911E-5BB8803E585B}" destId="{EA17A1A7-B5C2-4675-85C7-4DBD2AA4A7D3}" srcOrd="0" destOrd="0" presId="urn:microsoft.com/office/officeart/2005/8/layout/orgChart1"/>
    <dgm:cxn modelId="{55030E56-21CA-422B-8334-A0972E43DA10}" type="presParOf" srcId="{EA17A1A7-B5C2-4675-85C7-4DBD2AA4A7D3}" destId="{464DCB5D-D1E6-485E-8F7C-AED0BAAFC96F}" srcOrd="0" destOrd="0" presId="urn:microsoft.com/office/officeart/2005/8/layout/orgChart1"/>
    <dgm:cxn modelId="{1DE69C8D-4621-4B43-B3C0-AC613A436EAA}" type="presParOf" srcId="{EA17A1A7-B5C2-4675-85C7-4DBD2AA4A7D3}" destId="{BC29995F-4B76-49B4-A0F5-A1B3EDA47C31}" srcOrd="1" destOrd="0" presId="urn:microsoft.com/office/officeart/2005/8/layout/orgChart1"/>
    <dgm:cxn modelId="{0F73E4DB-AFA9-4D2E-B679-EF4F2F447D99}" type="presParOf" srcId="{38248C59-7D47-4AD2-911E-5BB8803E585B}" destId="{89C87E2E-9CB1-4FDB-8EB0-75723202FF17}" srcOrd="1" destOrd="0" presId="urn:microsoft.com/office/officeart/2005/8/layout/orgChart1"/>
    <dgm:cxn modelId="{6D7C4170-E17C-434F-97CA-7FD6B0DE3761}" type="presParOf" srcId="{89C87E2E-9CB1-4FDB-8EB0-75723202FF17}" destId="{6E61C410-7B50-4BFA-85C3-9C6956E951B1}" srcOrd="0" destOrd="0" presId="urn:microsoft.com/office/officeart/2005/8/layout/orgChart1"/>
    <dgm:cxn modelId="{BFF105EC-0F4F-4AF3-8759-E4F9379147A4}" type="presParOf" srcId="{89C87E2E-9CB1-4FDB-8EB0-75723202FF17}" destId="{F9D751B2-06D4-46D7-AEF8-47442E1B6D3C}" srcOrd="1" destOrd="0" presId="urn:microsoft.com/office/officeart/2005/8/layout/orgChart1"/>
    <dgm:cxn modelId="{54FF9FE6-CC71-41DF-94BD-0251DDB1A92B}" type="presParOf" srcId="{F9D751B2-06D4-46D7-AEF8-47442E1B6D3C}" destId="{2E5CB962-8EBD-4EAF-8D54-7E197B0AFB5D}" srcOrd="0" destOrd="0" presId="urn:microsoft.com/office/officeart/2005/8/layout/orgChart1"/>
    <dgm:cxn modelId="{933CD60A-519F-4BC6-8550-29C102A79627}" type="presParOf" srcId="{2E5CB962-8EBD-4EAF-8D54-7E197B0AFB5D}" destId="{D630AA71-7A63-4C63-8B2C-D1E43264C10E}" srcOrd="0" destOrd="0" presId="urn:microsoft.com/office/officeart/2005/8/layout/orgChart1"/>
    <dgm:cxn modelId="{A36250D3-340A-4D54-B76B-B05550912D8E}" type="presParOf" srcId="{2E5CB962-8EBD-4EAF-8D54-7E197B0AFB5D}" destId="{F6E451D6-3CE0-41F6-ACA3-1CF61A1791C5}" srcOrd="1" destOrd="0" presId="urn:microsoft.com/office/officeart/2005/8/layout/orgChart1"/>
    <dgm:cxn modelId="{E027D848-CE78-493C-9176-9139820D0228}" type="presParOf" srcId="{F9D751B2-06D4-46D7-AEF8-47442E1B6D3C}" destId="{6FB6FBFA-AF37-4396-A546-E757E3043995}" srcOrd="1" destOrd="0" presId="urn:microsoft.com/office/officeart/2005/8/layout/orgChart1"/>
    <dgm:cxn modelId="{52E4230A-27AD-4AB8-8B93-55A5F101814E}" type="presParOf" srcId="{F9D751B2-06D4-46D7-AEF8-47442E1B6D3C}" destId="{70E13026-6D08-4166-875A-227119991D90}" srcOrd="2" destOrd="0" presId="urn:microsoft.com/office/officeart/2005/8/layout/orgChart1"/>
    <dgm:cxn modelId="{6AD877A3-7DEB-41EC-8111-41443C819F93}" type="presParOf" srcId="{89C87E2E-9CB1-4FDB-8EB0-75723202FF17}" destId="{21783BDE-E132-49F8-82DA-F924C16C2E5E}" srcOrd="2" destOrd="0" presId="urn:microsoft.com/office/officeart/2005/8/layout/orgChart1"/>
    <dgm:cxn modelId="{06099DA3-5242-4383-A545-BC43152D2805}" type="presParOf" srcId="{89C87E2E-9CB1-4FDB-8EB0-75723202FF17}" destId="{C11A8A07-88DF-4EF6-85D9-CD5BCAE07308}" srcOrd="3" destOrd="0" presId="urn:microsoft.com/office/officeart/2005/8/layout/orgChart1"/>
    <dgm:cxn modelId="{47A40838-31E0-4615-8338-3B78464A1699}" type="presParOf" srcId="{C11A8A07-88DF-4EF6-85D9-CD5BCAE07308}" destId="{CD0680ED-F658-463E-8278-A3EA48151C8C}" srcOrd="0" destOrd="0" presId="urn:microsoft.com/office/officeart/2005/8/layout/orgChart1"/>
    <dgm:cxn modelId="{756E2E99-BBC7-42C1-B975-5695B68BD2CB}" type="presParOf" srcId="{CD0680ED-F658-463E-8278-A3EA48151C8C}" destId="{76C74B22-7ECD-4126-996E-043DA1A34209}" srcOrd="0" destOrd="0" presId="urn:microsoft.com/office/officeart/2005/8/layout/orgChart1"/>
    <dgm:cxn modelId="{30903EA7-EE18-40BD-90CC-A2AFC67A4A8D}" type="presParOf" srcId="{CD0680ED-F658-463E-8278-A3EA48151C8C}" destId="{1B5C3937-5158-47E6-B6D7-E5B5A4BBB6DB}" srcOrd="1" destOrd="0" presId="urn:microsoft.com/office/officeart/2005/8/layout/orgChart1"/>
    <dgm:cxn modelId="{A85BC1B2-7BEB-4693-BE8F-7815FDE4AE49}" type="presParOf" srcId="{C11A8A07-88DF-4EF6-85D9-CD5BCAE07308}" destId="{9BDC1B64-3CCC-41ED-89FB-B36691506218}" srcOrd="1" destOrd="0" presId="urn:microsoft.com/office/officeart/2005/8/layout/orgChart1"/>
    <dgm:cxn modelId="{E5CA5B6D-732D-4FDC-BC16-192A53C65928}" type="presParOf" srcId="{C11A8A07-88DF-4EF6-85D9-CD5BCAE07308}" destId="{2892ED79-C595-4651-9721-1724CBF677D3}" srcOrd="2" destOrd="0" presId="urn:microsoft.com/office/officeart/2005/8/layout/orgChart1"/>
    <dgm:cxn modelId="{5B7D22FA-A547-4C22-964A-4F59A7AAE3D0}" type="presParOf" srcId="{38248C59-7D47-4AD2-911E-5BB8803E585B}" destId="{9F94D678-5461-4A0A-AC09-305FA20741D5}" srcOrd="2" destOrd="0" presId="urn:microsoft.com/office/officeart/2005/8/layout/orgChart1"/>
    <dgm:cxn modelId="{F050EE37-1739-4BCC-950D-26318467A6C6}" type="presParOf" srcId="{7567B8C3-64DC-46C6-8C52-D09629CB7057}" destId="{6E622F07-967C-4ED4-8D90-ECC03731EB76}" srcOrd="8" destOrd="0" presId="urn:microsoft.com/office/officeart/2005/8/layout/orgChart1"/>
    <dgm:cxn modelId="{A418163D-7EE8-4552-976E-22ACA2BAD88A}" type="presParOf" srcId="{7567B8C3-64DC-46C6-8C52-D09629CB7057}" destId="{12BDC6C1-BEB3-479E-B620-6C25A147C32F}" srcOrd="9" destOrd="0" presId="urn:microsoft.com/office/officeart/2005/8/layout/orgChart1"/>
    <dgm:cxn modelId="{ADEAA615-4170-4A0B-8687-7A50B4AA54AA}" type="presParOf" srcId="{12BDC6C1-BEB3-479E-B620-6C25A147C32F}" destId="{2F1B4F8D-D480-4757-A1EA-C79B55E36DDD}" srcOrd="0" destOrd="0" presId="urn:microsoft.com/office/officeart/2005/8/layout/orgChart1"/>
    <dgm:cxn modelId="{157971F4-16B2-4570-9695-3DD2C8545C63}" type="presParOf" srcId="{2F1B4F8D-D480-4757-A1EA-C79B55E36DDD}" destId="{D6B2EE3B-3A7E-4D3D-BE10-4E66676E877A}" srcOrd="0" destOrd="0" presId="urn:microsoft.com/office/officeart/2005/8/layout/orgChart1"/>
    <dgm:cxn modelId="{FE75E040-9748-497C-A677-DF90CA5EDFC7}" type="presParOf" srcId="{2F1B4F8D-D480-4757-A1EA-C79B55E36DDD}" destId="{A9CC2A6E-1C29-4DEB-96CF-4AA4DA195D1E}" srcOrd="1" destOrd="0" presId="urn:microsoft.com/office/officeart/2005/8/layout/orgChart1"/>
    <dgm:cxn modelId="{55FC2834-F2D8-452F-858B-2004F41F2440}" type="presParOf" srcId="{12BDC6C1-BEB3-479E-B620-6C25A147C32F}" destId="{0DC2370B-3667-453C-A056-14220ACE3FA8}" srcOrd="1" destOrd="0" presId="urn:microsoft.com/office/officeart/2005/8/layout/orgChart1"/>
    <dgm:cxn modelId="{D54C67DE-E8FF-4A7A-91B6-1223FF7A63F4}" type="presParOf" srcId="{12BDC6C1-BEB3-479E-B620-6C25A147C32F}" destId="{E87849A5-8DBB-4F06-9802-1FA159148B79}" srcOrd="2" destOrd="0" presId="urn:microsoft.com/office/officeart/2005/8/layout/orgChart1"/>
    <dgm:cxn modelId="{2229B835-E787-435F-AB72-D557CBF6DF2A}" type="presParOf" srcId="{7567B8C3-64DC-46C6-8C52-D09629CB7057}" destId="{F5869914-2914-4DF7-98BB-4C12DB5D7126}" srcOrd="10" destOrd="0" presId="urn:microsoft.com/office/officeart/2005/8/layout/orgChart1"/>
    <dgm:cxn modelId="{6F19067D-0976-4C8E-AB08-F39C6FC40522}" type="presParOf" srcId="{7567B8C3-64DC-46C6-8C52-D09629CB7057}" destId="{8FE1F2A7-32EC-4A55-A3AE-C0DD996DEF91}" srcOrd="11" destOrd="0" presId="urn:microsoft.com/office/officeart/2005/8/layout/orgChart1"/>
    <dgm:cxn modelId="{03C48BCA-3E32-4F3B-8D40-DBA8B8C19FA6}" type="presParOf" srcId="{8FE1F2A7-32EC-4A55-A3AE-C0DD996DEF91}" destId="{2F8EA88F-6AF5-478A-A581-F83BEBA314E6}" srcOrd="0" destOrd="0" presId="urn:microsoft.com/office/officeart/2005/8/layout/orgChart1"/>
    <dgm:cxn modelId="{C1ED4A8F-EE3F-4B86-BC3A-382CF55F5659}" type="presParOf" srcId="{2F8EA88F-6AF5-478A-A581-F83BEBA314E6}" destId="{812B46F5-CB62-4314-BEC8-C4BA07D30C18}" srcOrd="0" destOrd="0" presId="urn:microsoft.com/office/officeart/2005/8/layout/orgChart1"/>
    <dgm:cxn modelId="{E0EB37E4-FF95-4040-803C-E0875CF2B036}" type="presParOf" srcId="{2F8EA88F-6AF5-478A-A581-F83BEBA314E6}" destId="{E7D726D9-C0AE-4DB5-A583-EEA3DDB118EC}" srcOrd="1" destOrd="0" presId="urn:microsoft.com/office/officeart/2005/8/layout/orgChart1"/>
    <dgm:cxn modelId="{D3D3B78A-13E8-42CB-86B0-7DA236A46CA5}" type="presParOf" srcId="{8FE1F2A7-32EC-4A55-A3AE-C0DD996DEF91}" destId="{50C3CFB5-CE86-4EC7-96CE-4C006CFFE360}" srcOrd="1" destOrd="0" presId="urn:microsoft.com/office/officeart/2005/8/layout/orgChart1"/>
    <dgm:cxn modelId="{6263B8A8-F81B-4E85-9E64-8AE3F4F53737}" type="presParOf" srcId="{50C3CFB5-CE86-4EC7-96CE-4C006CFFE360}" destId="{2AF50F72-E3EF-420F-8479-1E46705AF01F}" srcOrd="0" destOrd="0" presId="urn:microsoft.com/office/officeart/2005/8/layout/orgChart1"/>
    <dgm:cxn modelId="{00D91E4F-7C5B-43FF-AD69-647CB7D7D024}" type="presParOf" srcId="{50C3CFB5-CE86-4EC7-96CE-4C006CFFE360}" destId="{91D315D8-A0F6-4765-B718-1925DB7D0945}" srcOrd="1" destOrd="0" presId="urn:microsoft.com/office/officeart/2005/8/layout/orgChart1"/>
    <dgm:cxn modelId="{7282A0C8-EE43-4927-A721-377602298156}" type="presParOf" srcId="{91D315D8-A0F6-4765-B718-1925DB7D0945}" destId="{92A7C6D5-A6F5-4834-A46E-6E8F18088FC7}" srcOrd="0" destOrd="0" presId="urn:microsoft.com/office/officeart/2005/8/layout/orgChart1"/>
    <dgm:cxn modelId="{48C8D800-72D6-438B-9AEB-27AE8F1628AB}" type="presParOf" srcId="{92A7C6D5-A6F5-4834-A46E-6E8F18088FC7}" destId="{76A532A6-7DE9-4F57-A5E9-CA00CF51D5A2}" srcOrd="0" destOrd="0" presId="urn:microsoft.com/office/officeart/2005/8/layout/orgChart1"/>
    <dgm:cxn modelId="{F0967875-0E5D-4B04-8703-9555015B67A5}" type="presParOf" srcId="{92A7C6D5-A6F5-4834-A46E-6E8F18088FC7}" destId="{CFBB54A8-CF14-4C57-A7DB-9F8B69F03A5A}" srcOrd="1" destOrd="0" presId="urn:microsoft.com/office/officeart/2005/8/layout/orgChart1"/>
    <dgm:cxn modelId="{CA018AED-6386-404C-8CB7-67383F408742}" type="presParOf" srcId="{91D315D8-A0F6-4765-B718-1925DB7D0945}" destId="{FD5CDE79-5939-4896-8E07-B0C0A270E69B}" srcOrd="1" destOrd="0" presId="urn:microsoft.com/office/officeart/2005/8/layout/orgChart1"/>
    <dgm:cxn modelId="{8BBF6CF6-F3EF-41F5-BC8E-BB0F5C309DA0}" type="presParOf" srcId="{91D315D8-A0F6-4765-B718-1925DB7D0945}" destId="{DD2E1478-13C0-4D59-AE7A-7A16B530B1C2}" srcOrd="2" destOrd="0" presId="urn:microsoft.com/office/officeart/2005/8/layout/orgChart1"/>
    <dgm:cxn modelId="{C8BB3890-BAE7-4556-8551-D5677DA90337}" type="presParOf" srcId="{8FE1F2A7-32EC-4A55-A3AE-C0DD996DEF91}" destId="{D9035919-398A-46F8-8307-479ED0434A8E}" srcOrd="2" destOrd="0" presId="urn:microsoft.com/office/officeart/2005/8/layout/orgChart1"/>
    <dgm:cxn modelId="{088E53B7-E30E-4148-81EA-F2905D75566C}" type="presParOf" srcId="{7567B8C3-64DC-46C6-8C52-D09629CB7057}" destId="{EC196550-B61C-464F-ACB5-4D039B2A8117}" srcOrd="12" destOrd="0" presId="urn:microsoft.com/office/officeart/2005/8/layout/orgChart1"/>
    <dgm:cxn modelId="{17234022-F3E0-49A4-9095-6748B0E35F01}" type="presParOf" srcId="{7567B8C3-64DC-46C6-8C52-D09629CB7057}" destId="{93CBA4B0-48FD-4C3D-A337-C27648C1DD68}" srcOrd="13" destOrd="0" presId="urn:microsoft.com/office/officeart/2005/8/layout/orgChart1"/>
    <dgm:cxn modelId="{AF0BEDEB-2547-4B4D-A67A-3DF1F5113A04}" type="presParOf" srcId="{93CBA4B0-48FD-4C3D-A337-C27648C1DD68}" destId="{38C417EE-ABAF-433E-A7D2-939E4412D1B9}" srcOrd="0" destOrd="0" presId="urn:microsoft.com/office/officeart/2005/8/layout/orgChart1"/>
    <dgm:cxn modelId="{4C8C7907-738A-47C6-886D-C066411E440F}" type="presParOf" srcId="{38C417EE-ABAF-433E-A7D2-939E4412D1B9}" destId="{A32DE3D1-E66C-49F2-8177-B5A9F46709C4}" srcOrd="0" destOrd="0" presId="urn:microsoft.com/office/officeart/2005/8/layout/orgChart1"/>
    <dgm:cxn modelId="{ECFABC93-797B-467E-9FC3-3AD1DB45E7D3}" type="presParOf" srcId="{38C417EE-ABAF-433E-A7D2-939E4412D1B9}" destId="{84BF6853-D5D8-4F93-AD0C-76D46E8DA5C3}" srcOrd="1" destOrd="0" presId="urn:microsoft.com/office/officeart/2005/8/layout/orgChart1"/>
    <dgm:cxn modelId="{8335DCA8-8096-44BD-BE24-EB3F6FEF03C3}" type="presParOf" srcId="{93CBA4B0-48FD-4C3D-A337-C27648C1DD68}" destId="{BBA2929F-24A8-4F44-9F93-594D51AA31CE}" srcOrd="1" destOrd="0" presId="urn:microsoft.com/office/officeart/2005/8/layout/orgChart1"/>
    <dgm:cxn modelId="{00D6AD5F-2144-4245-813B-BAB21B6DA17E}" type="presParOf" srcId="{93CBA4B0-48FD-4C3D-A337-C27648C1DD68}" destId="{D5429C5A-50B4-4E57-84F4-959BAA1EFFC4}" srcOrd="2" destOrd="0" presId="urn:microsoft.com/office/officeart/2005/8/layout/orgChart1"/>
    <dgm:cxn modelId="{DEFF9739-7A34-4A8C-8C8D-30B877922ADF}" type="presParOf" srcId="{7567B8C3-64DC-46C6-8C52-D09629CB7057}" destId="{158F84B1-4AB2-4631-88BF-D780101B0B8F}" srcOrd="14" destOrd="0" presId="urn:microsoft.com/office/officeart/2005/8/layout/orgChart1"/>
    <dgm:cxn modelId="{2AF424C7-18DE-409D-A19C-46160F1B927D}" type="presParOf" srcId="{7567B8C3-64DC-46C6-8C52-D09629CB7057}" destId="{E772BB3A-8227-40CE-A098-E132D51FBFCD}" srcOrd="15" destOrd="0" presId="urn:microsoft.com/office/officeart/2005/8/layout/orgChart1"/>
    <dgm:cxn modelId="{60DCF22C-9F50-4C83-91BD-1A14FABF2370}" type="presParOf" srcId="{E772BB3A-8227-40CE-A098-E132D51FBFCD}" destId="{D53BC240-A652-4F96-8158-7E2F1E6F05B2}" srcOrd="0" destOrd="0" presId="urn:microsoft.com/office/officeart/2005/8/layout/orgChart1"/>
    <dgm:cxn modelId="{2390A4F4-7164-4E7F-8591-70C9C0130978}" type="presParOf" srcId="{D53BC240-A652-4F96-8158-7E2F1E6F05B2}" destId="{0E28A7CA-6538-4372-9AC0-E11D9F29D627}" srcOrd="0" destOrd="0" presId="urn:microsoft.com/office/officeart/2005/8/layout/orgChart1"/>
    <dgm:cxn modelId="{77799BA6-1E33-460D-A865-2493D6824AD8}" type="presParOf" srcId="{D53BC240-A652-4F96-8158-7E2F1E6F05B2}" destId="{C0EF804B-8E3A-4EBA-A7A7-AE1EB70AE1D2}" srcOrd="1" destOrd="0" presId="urn:microsoft.com/office/officeart/2005/8/layout/orgChart1"/>
    <dgm:cxn modelId="{236E55D5-AC72-450D-B245-8394FCB85F44}" type="presParOf" srcId="{E772BB3A-8227-40CE-A098-E132D51FBFCD}" destId="{EE61F82D-5B31-4377-A22E-26DC3FFA85D5}" srcOrd="1" destOrd="0" presId="urn:microsoft.com/office/officeart/2005/8/layout/orgChart1"/>
    <dgm:cxn modelId="{542E0F3C-C89D-45F0-A15D-D8A635A522E7}" type="presParOf" srcId="{EE61F82D-5B31-4377-A22E-26DC3FFA85D5}" destId="{94E90207-2D13-45AB-8FFE-F8EE438541A5}" srcOrd="0" destOrd="0" presId="urn:microsoft.com/office/officeart/2005/8/layout/orgChart1"/>
    <dgm:cxn modelId="{79CD3B6B-74F5-439C-9E40-809368172C50}" type="presParOf" srcId="{EE61F82D-5B31-4377-A22E-26DC3FFA85D5}" destId="{A0C898CD-3D75-453B-BE09-A58492146EAF}" srcOrd="1" destOrd="0" presId="urn:microsoft.com/office/officeart/2005/8/layout/orgChart1"/>
    <dgm:cxn modelId="{3EB86D55-0C24-4891-B3CE-22C5800C066D}" type="presParOf" srcId="{A0C898CD-3D75-453B-BE09-A58492146EAF}" destId="{90941084-4782-4889-82C2-E39448D4585B}" srcOrd="0" destOrd="0" presId="urn:microsoft.com/office/officeart/2005/8/layout/orgChart1"/>
    <dgm:cxn modelId="{DC679465-3141-4572-89F2-02C74B198D1B}" type="presParOf" srcId="{90941084-4782-4889-82C2-E39448D4585B}" destId="{4F7E8ED8-D45F-4CC8-BAA5-34E86BE321E7}" srcOrd="0" destOrd="0" presId="urn:microsoft.com/office/officeart/2005/8/layout/orgChart1"/>
    <dgm:cxn modelId="{D28AB52F-DE88-4B7C-B79B-C6513450FFDE}" type="presParOf" srcId="{90941084-4782-4889-82C2-E39448D4585B}" destId="{48313AC4-873A-46B3-A174-3C9146A3C0E3}" srcOrd="1" destOrd="0" presId="urn:microsoft.com/office/officeart/2005/8/layout/orgChart1"/>
    <dgm:cxn modelId="{B0C20313-A6C6-4B8C-9FB3-5BEDD881747B}" type="presParOf" srcId="{A0C898CD-3D75-453B-BE09-A58492146EAF}" destId="{434199CC-1DA9-491F-8B07-74119CC7B7EE}" srcOrd="1" destOrd="0" presId="urn:microsoft.com/office/officeart/2005/8/layout/orgChart1"/>
    <dgm:cxn modelId="{5B8B6BB9-F5B7-4C0B-89AA-8CB6C47A2174}" type="presParOf" srcId="{A0C898CD-3D75-453B-BE09-A58492146EAF}" destId="{4550F41D-1303-4508-A467-B073FB6772DB}" srcOrd="2" destOrd="0" presId="urn:microsoft.com/office/officeart/2005/8/layout/orgChart1"/>
    <dgm:cxn modelId="{EF35B65F-BBA9-4A84-A469-DADFF2D1F3F2}" type="presParOf" srcId="{E772BB3A-8227-40CE-A098-E132D51FBFCD}" destId="{6903059B-3401-4A45-B677-7A6638078532}" srcOrd="2" destOrd="0" presId="urn:microsoft.com/office/officeart/2005/8/layout/orgChart1"/>
    <dgm:cxn modelId="{2C1B63FC-956C-4641-9DFF-FC11FCF8378F}" type="presParOf" srcId="{7567B8C3-64DC-46C6-8C52-D09629CB7057}" destId="{8FF5E57C-35F2-4303-8B0D-0DDD140A0E9B}" srcOrd="16" destOrd="0" presId="urn:microsoft.com/office/officeart/2005/8/layout/orgChart1"/>
    <dgm:cxn modelId="{CEF277FB-ECEC-429D-B8A1-159924508E30}" type="presParOf" srcId="{7567B8C3-64DC-46C6-8C52-D09629CB7057}" destId="{D84A931B-ADC4-4334-AABC-8C552FB0FD6C}" srcOrd="17" destOrd="0" presId="urn:microsoft.com/office/officeart/2005/8/layout/orgChart1"/>
    <dgm:cxn modelId="{C8BAB3A7-6A85-46B0-A6F0-0D35699D2E07}" type="presParOf" srcId="{D84A931B-ADC4-4334-AABC-8C552FB0FD6C}" destId="{F677BABF-455D-44E9-B9AB-0A490CA45593}" srcOrd="0" destOrd="0" presId="urn:microsoft.com/office/officeart/2005/8/layout/orgChart1"/>
    <dgm:cxn modelId="{E80C781B-DC07-4743-B39A-D0E1D7EEE970}" type="presParOf" srcId="{F677BABF-455D-44E9-B9AB-0A490CA45593}" destId="{D59B3BD4-ED1B-499C-B140-F3FF4541C700}" srcOrd="0" destOrd="0" presId="urn:microsoft.com/office/officeart/2005/8/layout/orgChart1"/>
    <dgm:cxn modelId="{EFC3B854-5148-4B04-9AD4-35CABF552C25}" type="presParOf" srcId="{F677BABF-455D-44E9-B9AB-0A490CA45593}" destId="{DEFE0495-E7D9-497E-815D-3CA42AE12B75}" srcOrd="1" destOrd="0" presId="urn:microsoft.com/office/officeart/2005/8/layout/orgChart1"/>
    <dgm:cxn modelId="{2B29E371-9319-4E3D-B1C0-18AB46FEB344}" type="presParOf" srcId="{D84A931B-ADC4-4334-AABC-8C552FB0FD6C}" destId="{6DF125FA-BC5E-4B2B-AEF2-408C1004780D}" srcOrd="1" destOrd="0" presId="urn:microsoft.com/office/officeart/2005/8/layout/orgChart1"/>
    <dgm:cxn modelId="{4F70DAE9-D09F-46D6-834A-3096C75F56C3}" type="presParOf" srcId="{6DF125FA-BC5E-4B2B-AEF2-408C1004780D}" destId="{231AE140-353F-441E-AE03-FB777AB8F160}" srcOrd="0" destOrd="0" presId="urn:microsoft.com/office/officeart/2005/8/layout/orgChart1"/>
    <dgm:cxn modelId="{B05C3564-8E82-4772-9ED8-0C186668B1B8}" type="presParOf" srcId="{6DF125FA-BC5E-4B2B-AEF2-408C1004780D}" destId="{B0674575-8B4A-4B96-BF5E-FE906FCBF13F}" srcOrd="1" destOrd="0" presId="urn:microsoft.com/office/officeart/2005/8/layout/orgChart1"/>
    <dgm:cxn modelId="{E54F761E-0F78-4F80-AD8A-DA71AF4F8C4A}" type="presParOf" srcId="{B0674575-8B4A-4B96-BF5E-FE906FCBF13F}" destId="{2A45A9F4-EABD-4C50-B3CE-8946CBAA06FC}" srcOrd="0" destOrd="0" presId="urn:microsoft.com/office/officeart/2005/8/layout/orgChart1"/>
    <dgm:cxn modelId="{4EF715AC-3CF0-4037-A2FE-24F024DF5D65}" type="presParOf" srcId="{2A45A9F4-EABD-4C50-B3CE-8946CBAA06FC}" destId="{A45C485A-4D69-46CA-8B84-1655A59D86D1}" srcOrd="0" destOrd="0" presId="urn:microsoft.com/office/officeart/2005/8/layout/orgChart1"/>
    <dgm:cxn modelId="{32F9E2C3-04B0-42A5-A27C-6132969B39A6}" type="presParOf" srcId="{2A45A9F4-EABD-4C50-B3CE-8946CBAA06FC}" destId="{3CAD2863-341F-448A-B4D6-922E35277E54}" srcOrd="1" destOrd="0" presId="urn:microsoft.com/office/officeart/2005/8/layout/orgChart1"/>
    <dgm:cxn modelId="{B3E8B590-FFA4-4C4A-B388-CAB00FEC1E46}" type="presParOf" srcId="{B0674575-8B4A-4B96-BF5E-FE906FCBF13F}" destId="{D4EB5286-CEFE-4786-BCE7-CBD529FBF817}" srcOrd="1" destOrd="0" presId="urn:microsoft.com/office/officeart/2005/8/layout/orgChart1"/>
    <dgm:cxn modelId="{9095695A-B106-4A63-8DB0-A2FD76B92E96}" type="presParOf" srcId="{B0674575-8B4A-4B96-BF5E-FE906FCBF13F}" destId="{D38F076E-351D-4D31-948D-65E818CA2BE5}" srcOrd="2" destOrd="0" presId="urn:microsoft.com/office/officeart/2005/8/layout/orgChart1"/>
    <dgm:cxn modelId="{8496F371-A232-4DE8-8DDC-CC6D79A14637}" type="presParOf" srcId="{D84A931B-ADC4-4334-AABC-8C552FB0FD6C}" destId="{043FD40D-A176-41D4-9835-80B59FF39031}" srcOrd="2" destOrd="0" presId="urn:microsoft.com/office/officeart/2005/8/layout/orgChart1"/>
    <dgm:cxn modelId="{2DA7A5D1-80FF-429B-A16D-A8F4EAFBB5DE}" type="presParOf" srcId="{5CBAA31E-1A89-49F0-98AA-24D35AA6CD89}" destId="{790A6D4B-7C8F-46B3-A468-F1EC2DB24F8A}" srcOrd="2" destOrd="0" presId="urn:microsoft.com/office/officeart/2005/8/layout/orgChart1"/>
    <dgm:cxn modelId="{F288F6F7-B036-4C69-8190-6BCC8ADD1055}" type="presParOf" srcId="{790A6D4B-7C8F-46B3-A468-F1EC2DB24F8A}" destId="{3B4771A4-13D1-4571-B2BB-A515B1241DEE}" srcOrd="0" destOrd="0" presId="urn:microsoft.com/office/officeart/2005/8/layout/orgChart1"/>
    <dgm:cxn modelId="{745A3BF6-0172-41E9-9FE5-B5D28FC21FB1}" type="presParOf" srcId="{790A6D4B-7C8F-46B3-A468-F1EC2DB24F8A}" destId="{95EF7580-897C-4F95-9B23-3CB6FA4F2D2D}" srcOrd="1" destOrd="0" presId="urn:microsoft.com/office/officeart/2005/8/layout/orgChart1"/>
    <dgm:cxn modelId="{D43929CD-15CD-4E9B-AFF4-C77CDEADBD9A}" type="presParOf" srcId="{95EF7580-897C-4F95-9B23-3CB6FA4F2D2D}" destId="{FC971E9C-BA95-46F9-AB1D-A6BB01079FB3}" srcOrd="0" destOrd="0" presId="urn:microsoft.com/office/officeart/2005/8/layout/orgChart1"/>
    <dgm:cxn modelId="{49BF6864-48DA-44DE-8901-5A8A2D2A0443}" type="presParOf" srcId="{FC971E9C-BA95-46F9-AB1D-A6BB01079FB3}" destId="{E92F19A1-32FF-4513-86A2-436C391F3F55}" srcOrd="0" destOrd="0" presId="urn:microsoft.com/office/officeart/2005/8/layout/orgChart1"/>
    <dgm:cxn modelId="{8169E3E2-DFF6-4094-8B1B-7D3C5B6350AE}" type="presParOf" srcId="{FC971E9C-BA95-46F9-AB1D-A6BB01079FB3}" destId="{9F156691-9DA9-4221-9ADF-D386059C6BD5}" srcOrd="1" destOrd="0" presId="urn:microsoft.com/office/officeart/2005/8/layout/orgChart1"/>
    <dgm:cxn modelId="{20806201-A053-4C86-9D8A-004D6BBDEA5E}" type="presParOf" srcId="{95EF7580-897C-4F95-9B23-3CB6FA4F2D2D}" destId="{9B0DEAB5-BE2A-463B-8564-482E83130137}" srcOrd="1" destOrd="0" presId="urn:microsoft.com/office/officeart/2005/8/layout/orgChart1"/>
    <dgm:cxn modelId="{2175795B-155E-421E-9E04-C1443E481B3F}" type="presParOf" srcId="{9B0DEAB5-BE2A-463B-8564-482E83130137}" destId="{9A489AEE-BDEA-43F9-8ABF-AE0EA0D0AF7F}" srcOrd="0" destOrd="0" presId="urn:microsoft.com/office/officeart/2005/8/layout/orgChart1"/>
    <dgm:cxn modelId="{E07887D3-8CC2-474E-810F-F5FECA42F4AB}" type="presParOf" srcId="{9B0DEAB5-BE2A-463B-8564-482E83130137}" destId="{DF5EB817-C83B-436B-89D5-F2DD0D333C2D}" srcOrd="1" destOrd="0" presId="urn:microsoft.com/office/officeart/2005/8/layout/orgChart1"/>
    <dgm:cxn modelId="{F6DA2B05-93F1-4425-8A28-99C4E5919210}" type="presParOf" srcId="{DF5EB817-C83B-436B-89D5-F2DD0D333C2D}" destId="{CE0384F5-0E7C-4C37-A003-589B5A271B75}" srcOrd="0" destOrd="0" presId="urn:microsoft.com/office/officeart/2005/8/layout/orgChart1"/>
    <dgm:cxn modelId="{D13A971C-8198-4199-A783-9D297C62A70A}" type="presParOf" srcId="{CE0384F5-0E7C-4C37-A003-589B5A271B75}" destId="{94F777C8-5F07-4D40-9B97-2EC2F16A43B8}" srcOrd="0" destOrd="0" presId="urn:microsoft.com/office/officeart/2005/8/layout/orgChart1"/>
    <dgm:cxn modelId="{9B2A310F-B32A-48D6-B4E2-783BCE171E70}" type="presParOf" srcId="{CE0384F5-0E7C-4C37-A003-589B5A271B75}" destId="{A377F8CB-703A-4DA6-84C4-9CF9804CD227}" srcOrd="1" destOrd="0" presId="urn:microsoft.com/office/officeart/2005/8/layout/orgChart1"/>
    <dgm:cxn modelId="{1D076FD8-16CB-4BE6-9840-D81D56DAA60F}" type="presParOf" srcId="{DF5EB817-C83B-436B-89D5-F2DD0D333C2D}" destId="{AE0164A5-3BE1-4961-AFE7-FDD159493EEE}" srcOrd="1" destOrd="0" presId="urn:microsoft.com/office/officeart/2005/8/layout/orgChart1"/>
    <dgm:cxn modelId="{30DF7930-1C06-4353-8BE2-2A3168A31514}" type="presParOf" srcId="{DF5EB817-C83B-436B-89D5-F2DD0D333C2D}" destId="{8E2C1FF6-77BA-401E-B215-6DCD8ADA5494}" srcOrd="2" destOrd="0" presId="urn:microsoft.com/office/officeart/2005/8/layout/orgChart1"/>
    <dgm:cxn modelId="{36252224-8223-4991-9F81-6D0D1880A111}" type="presParOf" srcId="{95EF7580-897C-4F95-9B23-3CB6FA4F2D2D}" destId="{54638EE1-2C58-4E8C-9758-D82ABF1B386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5AAD8C-A4DE-46E4-AFC0-B19E0566910F}">
      <dsp:nvSpPr>
        <dsp:cNvPr id="0" name=""/>
        <dsp:cNvSpPr/>
      </dsp:nvSpPr>
      <dsp:spPr>
        <a:xfrm>
          <a:off x="3186674" y="1460075"/>
          <a:ext cx="1855819" cy="160535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ESRI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Asset Inventory</a:t>
          </a:r>
          <a:endParaRPr lang="en-US" sz="1400" kern="1200" dirty="0"/>
        </a:p>
      </dsp:txBody>
      <dsp:txXfrm>
        <a:off x="3494209" y="1726106"/>
        <a:ext cx="1240749" cy="1073297"/>
      </dsp:txXfrm>
    </dsp:sp>
    <dsp:sp modelId="{7E30DDF5-2134-44F3-807F-A34E4E4FED3E}">
      <dsp:nvSpPr>
        <dsp:cNvPr id="0" name=""/>
        <dsp:cNvSpPr/>
      </dsp:nvSpPr>
      <dsp:spPr>
        <a:xfrm>
          <a:off x="4348774" y="692019"/>
          <a:ext cx="700195" cy="603310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5CC76-805C-489A-916E-75795E6CFCA5}">
      <dsp:nvSpPr>
        <dsp:cNvPr id="0" name=""/>
        <dsp:cNvSpPr/>
      </dsp:nvSpPr>
      <dsp:spPr>
        <a:xfrm>
          <a:off x="3357622" y="0"/>
          <a:ext cx="1520831" cy="131569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SAP Plant Maintenance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MMS</a:t>
          </a:r>
          <a:endParaRPr lang="en-US" sz="1400" kern="1200" dirty="0"/>
        </a:p>
      </dsp:txBody>
      <dsp:txXfrm>
        <a:off x="3609656" y="218039"/>
        <a:ext cx="1016763" cy="879619"/>
      </dsp:txXfrm>
    </dsp:sp>
    <dsp:sp modelId="{BE355401-5C73-48E3-95A5-2E3ABCE266DA}">
      <dsp:nvSpPr>
        <dsp:cNvPr id="0" name=""/>
        <dsp:cNvSpPr/>
      </dsp:nvSpPr>
      <dsp:spPr>
        <a:xfrm>
          <a:off x="5165956" y="1819889"/>
          <a:ext cx="700195" cy="603310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D980CA-B45D-44B0-9536-2232F6AD89EC}">
      <dsp:nvSpPr>
        <dsp:cNvPr id="0" name=""/>
        <dsp:cNvSpPr/>
      </dsp:nvSpPr>
      <dsp:spPr>
        <a:xfrm>
          <a:off x="4752400" y="809242"/>
          <a:ext cx="1520831" cy="131569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Data Extraction</a:t>
          </a:r>
          <a:endParaRPr lang="en-US" sz="1400" kern="1200" dirty="0"/>
        </a:p>
      </dsp:txBody>
      <dsp:txXfrm>
        <a:off x="5004434" y="1027281"/>
        <a:ext cx="1016763" cy="879619"/>
      </dsp:txXfrm>
    </dsp:sp>
    <dsp:sp modelId="{A7D695B8-CFC2-4839-9898-790DCD36D742}">
      <dsp:nvSpPr>
        <dsp:cNvPr id="0" name=""/>
        <dsp:cNvSpPr/>
      </dsp:nvSpPr>
      <dsp:spPr>
        <a:xfrm>
          <a:off x="4598288" y="3093043"/>
          <a:ext cx="700195" cy="603310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821C37-1359-4906-B6B9-2F501E6FDD63}">
      <dsp:nvSpPr>
        <dsp:cNvPr id="0" name=""/>
        <dsp:cNvSpPr/>
      </dsp:nvSpPr>
      <dsp:spPr>
        <a:xfrm>
          <a:off x="4752400" y="2400118"/>
          <a:ext cx="1520831" cy="131569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Partners</a:t>
          </a:r>
          <a:endParaRPr lang="en-US" sz="1400" kern="1200" dirty="0"/>
        </a:p>
      </dsp:txBody>
      <dsp:txXfrm>
        <a:off x="5004434" y="2618157"/>
        <a:ext cx="1016763" cy="879619"/>
      </dsp:txXfrm>
    </dsp:sp>
    <dsp:sp modelId="{27CBD221-0FE9-43B0-A4EA-A72E9FCAC531}">
      <dsp:nvSpPr>
        <dsp:cNvPr id="0" name=""/>
        <dsp:cNvSpPr/>
      </dsp:nvSpPr>
      <dsp:spPr>
        <a:xfrm>
          <a:off x="3190127" y="3225201"/>
          <a:ext cx="700195" cy="603310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5F2FF4-3E6D-48F3-B9B5-3FE3759FFC51}">
      <dsp:nvSpPr>
        <dsp:cNvPr id="0" name=""/>
        <dsp:cNvSpPr/>
      </dsp:nvSpPr>
      <dsp:spPr>
        <a:xfrm>
          <a:off x="3357622" y="3210265"/>
          <a:ext cx="1520831" cy="131569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LOS Dashboards</a:t>
          </a:r>
          <a:endParaRPr lang="en-US" sz="1400" kern="1200" dirty="0"/>
        </a:p>
      </dsp:txBody>
      <dsp:txXfrm>
        <a:off x="3609656" y="3428304"/>
        <a:ext cx="1016763" cy="879619"/>
      </dsp:txXfrm>
    </dsp:sp>
    <dsp:sp modelId="{9CE4B4C2-15C0-4F1E-9103-B60DB0CF5317}">
      <dsp:nvSpPr>
        <dsp:cNvPr id="0" name=""/>
        <dsp:cNvSpPr/>
      </dsp:nvSpPr>
      <dsp:spPr>
        <a:xfrm>
          <a:off x="2359563" y="2097783"/>
          <a:ext cx="700195" cy="603310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87A8EF-985A-4FE0-9AA3-C78DC1E0A8E7}">
      <dsp:nvSpPr>
        <dsp:cNvPr id="0" name=""/>
        <dsp:cNvSpPr/>
      </dsp:nvSpPr>
      <dsp:spPr>
        <a:xfrm>
          <a:off x="1956368" y="2401023"/>
          <a:ext cx="1520831" cy="131569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SAP MLOS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Budget</a:t>
          </a:r>
          <a:endParaRPr lang="en-US" sz="1400" kern="1200" dirty="0"/>
        </a:p>
      </dsp:txBody>
      <dsp:txXfrm>
        <a:off x="2208402" y="2619062"/>
        <a:ext cx="1016763" cy="879619"/>
      </dsp:txXfrm>
    </dsp:sp>
    <dsp:sp modelId="{BC896B8F-E8E9-4D66-AC9F-10AA1DFC9488}">
      <dsp:nvSpPr>
        <dsp:cNvPr id="0" name=""/>
        <dsp:cNvSpPr/>
      </dsp:nvSpPr>
      <dsp:spPr>
        <a:xfrm>
          <a:off x="1956368" y="807431"/>
          <a:ext cx="1520831" cy="131569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SAP Work Manager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Mobile MMS</a:t>
          </a:r>
          <a:endParaRPr lang="en-US" sz="1400" kern="1200" dirty="0"/>
        </a:p>
      </dsp:txBody>
      <dsp:txXfrm>
        <a:off x="2208402" y="1025470"/>
        <a:ext cx="1016763" cy="8796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553BB9-2E02-4ED7-9F36-9038190990A0}">
      <dsp:nvSpPr>
        <dsp:cNvPr id="0" name=""/>
        <dsp:cNvSpPr/>
      </dsp:nvSpPr>
      <dsp:spPr>
        <a:xfrm>
          <a:off x="2574236" y="1353155"/>
          <a:ext cx="167452" cy="5135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521"/>
              </a:lnTo>
              <a:lnTo>
                <a:pt x="167452" y="51352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4771A4-13D1-4571-B2BB-A515B1241DEE}">
      <dsp:nvSpPr>
        <dsp:cNvPr id="0" name=""/>
        <dsp:cNvSpPr/>
      </dsp:nvSpPr>
      <dsp:spPr>
        <a:xfrm>
          <a:off x="3132411" y="560547"/>
          <a:ext cx="842844" cy="513521"/>
        </a:xfrm>
        <a:custGeom>
          <a:avLst/>
          <a:gdLst/>
          <a:ahLst/>
          <a:cxnLst/>
          <a:rect l="0" t="0" r="0" b="0"/>
          <a:pathLst>
            <a:path>
              <a:moveTo>
                <a:pt x="842844" y="0"/>
              </a:moveTo>
              <a:lnTo>
                <a:pt x="842844" y="513521"/>
              </a:lnTo>
              <a:lnTo>
                <a:pt x="0" y="5135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BEED9A-87F4-42DE-8053-DDECE0FE3D81}">
      <dsp:nvSpPr>
        <dsp:cNvPr id="0" name=""/>
        <dsp:cNvSpPr/>
      </dsp:nvSpPr>
      <dsp:spPr>
        <a:xfrm>
          <a:off x="6230284" y="2938373"/>
          <a:ext cx="167452" cy="5135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521"/>
              </a:lnTo>
              <a:lnTo>
                <a:pt x="167452" y="51352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735923-DCB2-4BEB-9361-59EEAB5015B5}">
      <dsp:nvSpPr>
        <dsp:cNvPr id="0" name=""/>
        <dsp:cNvSpPr/>
      </dsp:nvSpPr>
      <dsp:spPr>
        <a:xfrm>
          <a:off x="3975256" y="560547"/>
          <a:ext cx="2701568" cy="1819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2434"/>
              </a:lnTo>
              <a:lnTo>
                <a:pt x="2701568" y="1702434"/>
              </a:lnTo>
              <a:lnTo>
                <a:pt x="2701568" y="18196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C23F91-53D4-4B2F-9553-AEB407272597}">
      <dsp:nvSpPr>
        <dsp:cNvPr id="0" name=""/>
        <dsp:cNvSpPr/>
      </dsp:nvSpPr>
      <dsp:spPr>
        <a:xfrm>
          <a:off x="4879500" y="2938373"/>
          <a:ext cx="167452" cy="1306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6130"/>
              </a:lnTo>
              <a:lnTo>
                <a:pt x="167452" y="130613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A5EE33-AC3A-4E3F-9272-1B71D41EA62A}">
      <dsp:nvSpPr>
        <dsp:cNvPr id="0" name=""/>
        <dsp:cNvSpPr/>
      </dsp:nvSpPr>
      <dsp:spPr>
        <a:xfrm>
          <a:off x="4879500" y="2938373"/>
          <a:ext cx="167452" cy="5135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521"/>
              </a:lnTo>
              <a:lnTo>
                <a:pt x="167452" y="51352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91E369-8755-426F-9E7D-D14B94E7FE2F}">
      <dsp:nvSpPr>
        <dsp:cNvPr id="0" name=""/>
        <dsp:cNvSpPr/>
      </dsp:nvSpPr>
      <dsp:spPr>
        <a:xfrm>
          <a:off x="3975256" y="560547"/>
          <a:ext cx="1350784" cy="1819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2434"/>
              </a:lnTo>
              <a:lnTo>
                <a:pt x="1350784" y="1702434"/>
              </a:lnTo>
              <a:lnTo>
                <a:pt x="1350784" y="18196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D7696E-507C-4200-BBC9-4A7DA8D09646}">
      <dsp:nvSpPr>
        <dsp:cNvPr id="0" name=""/>
        <dsp:cNvSpPr/>
      </dsp:nvSpPr>
      <dsp:spPr>
        <a:xfrm>
          <a:off x="3528716" y="2938373"/>
          <a:ext cx="167452" cy="5135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521"/>
              </a:lnTo>
              <a:lnTo>
                <a:pt x="167452" y="51352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1EDB4-5F87-4511-9487-66A557B013E7}">
      <dsp:nvSpPr>
        <dsp:cNvPr id="0" name=""/>
        <dsp:cNvSpPr/>
      </dsp:nvSpPr>
      <dsp:spPr>
        <a:xfrm>
          <a:off x="3929536" y="560547"/>
          <a:ext cx="91440" cy="181965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196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27D3D9-C1F7-4614-BB65-89FA4A2521AF}">
      <dsp:nvSpPr>
        <dsp:cNvPr id="0" name=""/>
        <dsp:cNvSpPr/>
      </dsp:nvSpPr>
      <dsp:spPr>
        <a:xfrm>
          <a:off x="2177931" y="2938373"/>
          <a:ext cx="167452" cy="1306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6130"/>
              </a:lnTo>
              <a:lnTo>
                <a:pt x="167452" y="130613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BE18EA-098F-4063-AD8F-CD0C39B28AC0}">
      <dsp:nvSpPr>
        <dsp:cNvPr id="0" name=""/>
        <dsp:cNvSpPr/>
      </dsp:nvSpPr>
      <dsp:spPr>
        <a:xfrm>
          <a:off x="2177931" y="2938373"/>
          <a:ext cx="167452" cy="5135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521"/>
              </a:lnTo>
              <a:lnTo>
                <a:pt x="167452" y="51352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33C5AC-20AA-4901-A638-A7FCCB3209C6}">
      <dsp:nvSpPr>
        <dsp:cNvPr id="0" name=""/>
        <dsp:cNvSpPr/>
      </dsp:nvSpPr>
      <dsp:spPr>
        <a:xfrm>
          <a:off x="2624472" y="560547"/>
          <a:ext cx="1350784" cy="1819651"/>
        </a:xfrm>
        <a:custGeom>
          <a:avLst/>
          <a:gdLst/>
          <a:ahLst/>
          <a:cxnLst/>
          <a:rect l="0" t="0" r="0" b="0"/>
          <a:pathLst>
            <a:path>
              <a:moveTo>
                <a:pt x="1350784" y="0"/>
              </a:moveTo>
              <a:lnTo>
                <a:pt x="1350784" y="1702434"/>
              </a:lnTo>
              <a:lnTo>
                <a:pt x="0" y="1702434"/>
              </a:lnTo>
              <a:lnTo>
                <a:pt x="0" y="18196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CE392B-FAD7-47AC-B0C4-EA72A78160DA}">
      <dsp:nvSpPr>
        <dsp:cNvPr id="0" name=""/>
        <dsp:cNvSpPr/>
      </dsp:nvSpPr>
      <dsp:spPr>
        <a:xfrm>
          <a:off x="827147" y="2938373"/>
          <a:ext cx="167452" cy="1306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6130"/>
              </a:lnTo>
              <a:lnTo>
                <a:pt x="167452" y="130613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038D51-1A04-4B88-984D-A62766ED4308}">
      <dsp:nvSpPr>
        <dsp:cNvPr id="0" name=""/>
        <dsp:cNvSpPr/>
      </dsp:nvSpPr>
      <dsp:spPr>
        <a:xfrm>
          <a:off x="827147" y="2938373"/>
          <a:ext cx="167452" cy="5135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3521"/>
              </a:lnTo>
              <a:lnTo>
                <a:pt x="167452" y="51352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58957-5FAB-44FE-9050-86E86A2D992F}">
      <dsp:nvSpPr>
        <dsp:cNvPr id="0" name=""/>
        <dsp:cNvSpPr/>
      </dsp:nvSpPr>
      <dsp:spPr>
        <a:xfrm>
          <a:off x="1273688" y="560547"/>
          <a:ext cx="2701568" cy="1819651"/>
        </a:xfrm>
        <a:custGeom>
          <a:avLst/>
          <a:gdLst/>
          <a:ahLst/>
          <a:cxnLst/>
          <a:rect l="0" t="0" r="0" b="0"/>
          <a:pathLst>
            <a:path>
              <a:moveTo>
                <a:pt x="2701568" y="0"/>
              </a:moveTo>
              <a:lnTo>
                <a:pt x="2701568" y="1702434"/>
              </a:lnTo>
              <a:lnTo>
                <a:pt x="0" y="1702434"/>
              </a:lnTo>
              <a:lnTo>
                <a:pt x="0" y="18196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64B20A-33D5-4B3C-AA61-0B500925E5AB}">
      <dsp:nvSpPr>
        <dsp:cNvPr id="0" name=""/>
        <dsp:cNvSpPr/>
      </dsp:nvSpPr>
      <dsp:spPr>
        <a:xfrm>
          <a:off x="3417080" y="2371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Director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34 FTE</a:t>
          </a:r>
          <a:endParaRPr lang="en-US" sz="1400" kern="1200" dirty="0"/>
        </a:p>
      </dsp:txBody>
      <dsp:txXfrm>
        <a:off x="3417080" y="2371"/>
        <a:ext cx="1116350" cy="558175"/>
      </dsp:txXfrm>
    </dsp:sp>
    <dsp:sp modelId="{F58DAA6D-1DC1-4014-B2B0-6EA5E5A98E53}">
      <dsp:nvSpPr>
        <dsp:cNvPr id="0" name=""/>
        <dsp:cNvSpPr/>
      </dsp:nvSpPr>
      <dsp:spPr>
        <a:xfrm>
          <a:off x="715512" y="2380198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Equipment Manager</a:t>
          </a:r>
          <a:endParaRPr lang="en-US" sz="1400" kern="1200" dirty="0"/>
        </a:p>
      </dsp:txBody>
      <dsp:txXfrm>
        <a:off x="715512" y="2380198"/>
        <a:ext cx="1116350" cy="558175"/>
      </dsp:txXfrm>
    </dsp:sp>
    <dsp:sp modelId="{39DC6823-46B0-4153-8E0E-590095BACDE1}">
      <dsp:nvSpPr>
        <dsp:cNvPr id="0" name=""/>
        <dsp:cNvSpPr/>
      </dsp:nvSpPr>
      <dsp:spPr>
        <a:xfrm>
          <a:off x="994600" y="3172807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Administrative Staff - 2</a:t>
          </a:r>
          <a:endParaRPr lang="en-US" sz="1400" kern="1200" dirty="0"/>
        </a:p>
      </dsp:txBody>
      <dsp:txXfrm>
        <a:off x="994600" y="3172807"/>
        <a:ext cx="1116350" cy="558175"/>
      </dsp:txXfrm>
    </dsp:sp>
    <dsp:sp modelId="{42069A2D-5650-4CB4-98CB-695777F75650}">
      <dsp:nvSpPr>
        <dsp:cNvPr id="0" name=""/>
        <dsp:cNvSpPr/>
      </dsp:nvSpPr>
      <dsp:spPr>
        <a:xfrm>
          <a:off x="994600" y="3965415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Motor Pool - 7</a:t>
          </a:r>
          <a:endParaRPr lang="en-US" sz="1400" kern="1200" dirty="0"/>
        </a:p>
      </dsp:txBody>
      <dsp:txXfrm>
        <a:off x="994600" y="3965415"/>
        <a:ext cx="1116350" cy="558175"/>
      </dsp:txXfrm>
    </dsp:sp>
    <dsp:sp modelId="{FB0A8203-3B99-4546-B92C-1B42EC6D8D94}">
      <dsp:nvSpPr>
        <dsp:cNvPr id="0" name=""/>
        <dsp:cNvSpPr/>
      </dsp:nvSpPr>
      <dsp:spPr>
        <a:xfrm>
          <a:off x="2066296" y="2380198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Engineer</a:t>
          </a:r>
          <a:endParaRPr lang="en-US" sz="1400" kern="1200" dirty="0"/>
        </a:p>
      </dsp:txBody>
      <dsp:txXfrm>
        <a:off x="2066296" y="2380198"/>
        <a:ext cx="1116350" cy="558175"/>
      </dsp:txXfrm>
    </dsp:sp>
    <dsp:sp modelId="{2C7CA658-AE17-4C85-8AC8-5C6B28D7BBF1}">
      <dsp:nvSpPr>
        <dsp:cNvPr id="0" name=""/>
        <dsp:cNvSpPr/>
      </dsp:nvSpPr>
      <dsp:spPr>
        <a:xfrm>
          <a:off x="2345384" y="3172807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Sign Shop - 9</a:t>
          </a:r>
          <a:endParaRPr lang="en-US" sz="1400" kern="1200" dirty="0"/>
        </a:p>
      </dsp:txBody>
      <dsp:txXfrm>
        <a:off x="2345384" y="3172807"/>
        <a:ext cx="1116350" cy="558175"/>
      </dsp:txXfrm>
    </dsp:sp>
    <dsp:sp modelId="{D5E6FE80-64FC-4BF9-A2A3-1A960B32687D}">
      <dsp:nvSpPr>
        <dsp:cNvPr id="0" name=""/>
        <dsp:cNvSpPr/>
      </dsp:nvSpPr>
      <dsp:spPr>
        <a:xfrm>
          <a:off x="2345384" y="3965415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Administrative Staff -2 </a:t>
          </a:r>
          <a:endParaRPr lang="en-US" sz="1400" kern="1200" dirty="0"/>
        </a:p>
      </dsp:txBody>
      <dsp:txXfrm>
        <a:off x="2345384" y="3965415"/>
        <a:ext cx="1116350" cy="558175"/>
      </dsp:txXfrm>
    </dsp:sp>
    <dsp:sp modelId="{F1B5EB2A-4B70-4211-843F-876CB9AD5B79}">
      <dsp:nvSpPr>
        <dsp:cNvPr id="0" name=""/>
        <dsp:cNvSpPr/>
      </dsp:nvSpPr>
      <dsp:spPr>
        <a:xfrm>
          <a:off x="3417080" y="2380198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MTA Director</a:t>
          </a:r>
          <a:endParaRPr lang="en-US" sz="1400" kern="1200" dirty="0"/>
        </a:p>
      </dsp:txBody>
      <dsp:txXfrm>
        <a:off x="3417080" y="2380198"/>
        <a:ext cx="1116350" cy="558175"/>
      </dsp:txXfrm>
    </dsp:sp>
    <dsp:sp modelId="{9EDC9200-ABAB-4D51-B181-511A4A098C0B}">
      <dsp:nvSpPr>
        <dsp:cNvPr id="0" name=""/>
        <dsp:cNvSpPr/>
      </dsp:nvSpPr>
      <dsp:spPr>
        <a:xfrm>
          <a:off x="3696168" y="3172807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Administrative Staff - 1</a:t>
          </a:r>
          <a:endParaRPr lang="en-US" sz="1400" kern="1200" dirty="0"/>
        </a:p>
      </dsp:txBody>
      <dsp:txXfrm>
        <a:off x="3696168" y="3172807"/>
        <a:ext cx="1116350" cy="558175"/>
      </dsp:txXfrm>
    </dsp:sp>
    <dsp:sp modelId="{ABE29B99-C707-4332-97C8-336E2AFA62FF}">
      <dsp:nvSpPr>
        <dsp:cNvPr id="0" name=""/>
        <dsp:cNvSpPr/>
      </dsp:nvSpPr>
      <dsp:spPr>
        <a:xfrm>
          <a:off x="4767865" y="2380198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MQA Program</a:t>
          </a:r>
          <a:endParaRPr lang="en-US" sz="1400" kern="1200" dirty="0"/>
        </a:p>
      </dsp:txBody>
      <dsp:txXfrm>
        <a:off x="4767865" y="2380198"/>
        <a:ext cx="1116350" cy="558175"/>
      </dsp:txXfrm>
    </dsp:sp>
    <dsp:sp modelId="{9FAA3EEC-39A4-4152-97D4-3DCC180F0A1C}">
      <dsp:nvSpPr>
        <dsp:cNvPr id="0" name=""/>
        <dsp:cNvSpPr/>
      </dsp:nvSpPr>
      <dsp:spPr>
        <a:xfrm>
          <a:off x="5046952" y="3172807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PM BPX - 1</a:t>
          </a:r>
          <a:endParaRPr lang="en-US" sz="1400" kern="1200" dirty="0"/>
        </a:p>
      </dsp:txBody>
      <dsp:txXfrm>
        <a:off x="5046952" y="3172807"/>
        <a:ext cx="1116350" cy="558175"/>
      </dsp:txXfrm>
    </dsp:sp>
    <dsp:sp modelId="{9A46B0D6-E470-4735-A480-E5B4BF919510}">
      <dsp:nvSpPr>
        <dsp:cNvPr id="0" name=""/>
        <dsp:cNvSpPr/>
      </dsp:nvSpPr>
      <dsp:spPr>
        <a:xfrm>
          <a:off x="5046952" y="3965415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MLOS BPX - 1</a:t>
          </a:r>
          <a:endParaRPr lang="en-US" sz="1400" kern="1200" dirty="0"/>
        </a:p>
      </dsp:txBody>
      <dsp:txXfrm>
        <a:off x="5046952" y="3965415"/>
        <a:ext cx="1116350" cy="558175"/>
      </dsp:txXfrm>
    </dsp:sp>
    <dsp:sp modelId="{32CC9B01-353A-4866-A303-1EAC347A85BB}">
      <dsp:nvSpPr>
        <dsp:cNvPr id="0" name=""/>
        <dsp:cNvSpPr/>
      </dsp:nvSpPr>
      <dsp:spPr>
        <a:xfrm>
          <a:off x="6118649" y="2380198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Permits Manager</a:t>
          </a:r>
          <a:endParaRPr lang="en-US" sz="1400" kern="1200" dirty="0"/>
        </a:p>
      </dsp:txBody>
      <dsp:txXfrm>
        <a:off x="6118649" y="2380198"/>
        <a:ext cx="1116350" cy="558175"/>
      </dsp:txXfrm>
    </dsp:sp>
    <dsp:sp modelId="{3F588C1B-8A81-4DDB-88DA-1BAE0C0E9DF3}">
      <dsp:nvSpPr>
        <dsp:cNvPr id="0" name=""/>
        <dsp:cNvSpPr/>
      </dsp:nvSpPr>
      <dsp:spPr>
        <a:xfrm>
          <a:off x="6397736" y="3172807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Staff - 5</a:t>
          </a:r>
          <a:endParaRPr lang="en-US" sz="1400" kern="1200" dirty="0"/>
        </a:p>
      </dsp:txBody>
      <dsp:txXfrm>
        <a:off x="6397736" y="3172807"/>
        <a:ext cx="1116350" cy="558175"/>
      </dsp:txXfrm>
    </dsp:sp>
    <dsp:sp modelId="{E92F19A1-32FF-4513-86A2-436C391F3F55}">
      <dsp:nvSpPr>
        <dsp:cNvPr id="0" name=""/>
        <dsp:cNvSpPr/>
      </dsp:nvSpPr>
      <dsp:spPr>
        <a:xfrm>
          <a:off x="2016061" y="794980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Office Manager</a:t>
          </a:r>
          <a:endParaRPr lang="en-US" sz="1400" kern="1200" dirty="0"/>
        </a:p>
      </dsp:txBody>
      <dsp:txXfrm>
        <a:off x="2016061" y="794980"/>
        <a:ext cx="1116350" cy="558175"/>
      </dsp:txXfrm>
    </dsp:sp>
    <dsp:sp modelId="{18C00AB7-02C0-46CB-B8E6-9F8718F4A4BB}">
      <dsp:nvSpPr>
        <dsp:cNvPr id="0" name=""/>
        <dsp:cNvSpPr/>
      </dsp:nvSpPr>
      <dsp:spPr>
        <a:xfrm>
          <a:off x="2741688" y="1587589"/>
          <a:ext cx="1116350" cy="558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Admin </a:t>
          </a:r>
          <a:r>
            <a:rPr lang="en-US" sz="1400" kern="1200" dirty="0" err="1" smtClean="0"/>
            <a:t>Asst</a:t>
          </a:r>
          <a:endParaRPr lang="en-US" sz="1400" kern="1200" dirty="0"/>
        </a:p>
      </dsp:txBody>
      <dsp:txXfrm>
        <a:off x="2741688" y="1587589"/>
        <a:ext cx="1116350" cy="5581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489AEE-BDEA-43F9-8ABF-AE0EA0D0AF7F}">
      <dsp:nvSpPr>
        <dsp:cNvPr id="0" name=""/>
        <dsp:cNvSpPr/>
      </dsp:nvSpPr>
      <dsp:spPr>
        <a:xfrm>
          <a:off x="3430199" y="1001209"/>
          <a:ext cx="124108" cy="380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599"/>
              </a:lnTo>
              <a:lnTo>
                <a:pt x="124108" y="3805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4771A4-13D1-4571-B2BB-A515B1241DEE}">
      <dsp:nvSpPr>
        <dsp:cNvPr id="0" name=""/>
        <dsp:cNvSpPr/>
      </dsp:nvSpPr>
      <dsp:spPr>
        <a:xfrm>
          <a:off x="3843895" y="413762"/>
          <a:ext cx="624680" cy="380599"/>
        </a:xfrm>
        <a:custGeom>
          <a:avLst/>
          <a:gdLst/>
          <a:ahLst/>
          <a:cxnLst/>
          <a:rect l="0" t="0" r="0" b="0"/>
          <a:pathLst>
            <a:path>
              <a:moveTo>
                <a:pt x="624680" y="0"/>
              </a:moveTo>
              <a:lnTo>
                <a:pt x="624680" y="380599"/>
              </a:lnTo>
              <a:lnTo>
                <a:pt x="0" y="3805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1AE140-353F-441E-AE03-FB777AB8F160}">
      <dsp:nvSpPr>
        <dsp:cNvPr id="0" name=""/>
        <dsp:cNvSpPr/>
      </dsp:nvSpPr>
      <dsp:spPr>
        <a:xfrm>
          <a:off x="8142192" y="2176105"/>
          <a:ext cx="124108" cy="380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599"/>
              </a:lnTo>
              <a:lnTo>
                <a:pt x="124108" y="3805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F5E57C-35F2-4303-8B0D-0DDD140A0E9B}">
      <dsp:nvSpPr>
        <dsp:cNvPr id="0" name=""/>
        <dsp:cNvSpPr/>
      </dsp:nvSpPr>
      <dsp:spPr>
        <a:xfrm>
          <a:off x="4468575" y="413762"/>
          <a:ext cx="4004573" cy="13486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1771"/>
              </a:lnTo>
              <a:lnTo>
                <a:pt x="4004573" y="1261771"/>
              </a:lnTo>
              <a:lnTo>
                <a:pt x="4004573" y="1348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E90207-2D13-45AB-8FFE-F8EE438541A5}">
      <dsp:nvSpPr>
        <dsp:cNvPr id="0" name=""/>
        <dsp:cNvSpPr/>
      </dsp:nvSpPr>
      <dsp:spPr>
        <a:xfrm>
          <a:off x="7141049" y="2176105"/>
          <a:ext cx="124108" cy="380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599"/>
              </a:lnTo>
              <a:lnTo>
                <a:pt x="124108" y="3805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F84B1-4AB2-4631-88BF-D780101B0B8F}">
      <dsp:nvSpPr>
        <dsp:cNvPr id="0" name=""/>
        <dsp:cNvSpPr/>
      </dsp:nvSpPr>
      <dsp:spPr>
        <a:xfrm>
          <a:off x="4468575" y="413762"/>
          <a:ext cx="3003430" cy="13486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1771"/>
              </a:lnTo>
              <a:lnTo>
                <a:pt x="3003430" y="1261771"/>
              </a:lnTo>
              <a:lnTo>
                <a:pt x="3003430" y="1348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196550-B61C-464F-ACB5-4D039B2A8117}">
      <dsp:nvSpPr>
        <dsp:cNvPr id="0" name=""/>
        <dsp:cNvSpPr/>
      </dsp:nvSpPr>
      <dsp:spPr>
        <a:xfrm>
          <a:off x="4468575" y="413762"/>
          <a:ext cx="2002286" cy="13486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1771"/>
              </a:lnTo>
              <a:lnTo>
                <a:pt x="2002286" y="1261771"/>
              </a:lnTo>
              <a:lnTo>
                <a:pt x="2002286" y="1348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F50F72-E3EF-420F-8479-1E46705AF01F}">
      <dsp:nvSpPr>
        <dsp:cNvPr id="0" name=""/>
        <dsp:cNvSpPr/>
      </dsp:nvSpPr>
      <dsp:spPr>
        <a:xfrm>
          <a:off x="5138762" y="2176105"/>
          <a:ext cx="124108" cy="380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599"/>
              </a:lnTo>
              <a:lnTo>
                <a:pt x="124108" y="3805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869914-2914-4DF7-98BB-4C12DB5D7126}">
      <dsp:nvSpPr>
        <dsp:cNvPr id="0" name=""/>
        <dsp:cNvSpPr/>
      </dsp:nvSpPr>
      <dsp:spPr>
        <a:xfrm>
          <a:off x="4468575" y="413762"/>
          <a:ext cx="1001143" cy="13486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1771"/>
              </a:lnTo>
              <a:lnTo>
                <a:pt x="1001143" y="1261771"/>
              </a:lnTo>
              <a:lnTo>
                <a:pt x="1001143" y="1348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622F07-967C-4ED4-8D90-ECC03731EB76}">
      <dsp:nvSpPr>
        <dsp:cNvPr id="0" name=""/>
        <dsp:cNvSpPr/>
      </dsp:nvSpPr>
      <dsp:spPr>
        <a:xfrm>
          <a:off x="4422855" y="413762"/>
          <a:ext cx="91440" cy="13486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48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83BDE-E132-49F8-82DA-F924C16C2E5E}">
      <dsp:nvSpPr>
        <dsp:cNvPr id="0" name=""/>
        <dsp:cNvSpPr/>
      </dsp:nvSpPr>
      <dsp:spPr>
        <a:xfrm>
          <a:off x="3136475" y="2176105"/>
          <a:ext cx="124108" cy="968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8047"/>
              </a:lnTo>
              <a:lnTo>
                <a:pt x="124108" y="9680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61C410-7B50-4BFA-85C3-9C6956E951B1}">
      <dsp:nvSpPr>
        <dsp:cNvPr id="0" name=""/>
        <dsp:cNvSpPr/>
      </dsp:nvSpPr>
      <dsp:spPr>
        <a:xfrm>
          <a:off x="3136475" y="2176105"/>
          <a:ext cx="124108" cy="380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599"/>
              </a:lnTo>
              <a:lnTo>
                <a:pt x="124108" y="3805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F768D6-5B3F-457E-A6CC-7F683466D993}">
      <dsp:nvSpPr>
        <dsp:cNvPr id="0" name=""/>
        <dsp:cNvSpPr/>
      </dsp:nvSpPr>
      <dsp:spPr>
        <a:xfrm>
          <a:off x="3467432" y="413762"/>
          <a:ext cx="1001143" cy="1348647"/>
        </a:xfrm>
        <a:custGeom>
          <a:avLst/>
          <a:gdLst/>
          <a:ahLst/>
          <a:cxnLst/>
          <a:rect l="0" t="0" r="0" b="0"/>
          <a:pathLst>
            <a:path>
              <a:moveTo>
                <a:pt x="1001143" y="0"/>
              </a:moveTo>
              <a:lnTo>
                <a:pt x="1001143" y="1261771"/>
              </a:lnTo>
              <a:lnTo>
                <a:pt x="0" y="1261771"/>
              </a:lnTo>
              <a:lnTo>
                <a:pt x="0" y="1348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FD5BC6-8D3B-4FC4-9566-21E8FB72E5FF}">
      <dsp:nvSpPr>
        <dsp:cNvPr id="0" name=""/>
        <dsp:cNvSpPr/>
      </dsp:nvSpPr>
      <dsp:spPr>
        <a:xfrm>
          <a:off x="2135332" y="2176105"/>
          <a:ext cx="124108" cy="1555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5495"/>
              </a:lnTo>
              <a:lnTo>
                <a:pt x="124108" y="15554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66E884-D75D-42FC-A01B-03FD7F8FAA37}">
      <dsp:nvSpPr>
        <dsp:cNvPr id="0" name=""/>
        <dsp:cNvSpPr/>
      </dsp:nvSpPr>
      <dsp:spPr>
        <a:xfrm>
          <a:off x="2135332" y="2176105"/>
          <a:ext cx="124108" cy="968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8047"/>
              </a:lnTo>
              <a:lnTo>
                <a:pt x="124108" y="9680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D7696E-507C-4200-BBC9-4A7DA8D09646}">
      <dsp:nvSpPr>
        <dsp:cNvPr id="0" name=""/>
        <dsp:cNvSpPr/>
      </dsp:nvSpPr>
      <dsp:spPr>
        <a:xfrm>
          <a:off x="2135332" y="2176105"/>
          <a:ext cx="124108" cy="380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599"/>
              </a:lnTo>
              <a:lnTo>
                <a:pt x="124108" y="3805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1EDB4-5F87-4511-9487-66A557B013E7}">
      <dsp:nvSpPr>
        <dsp:cNvPr id="0" name=""/>
        <dsp:cNvSpPr/>
      </dsp:nvSpPr>
      <dsp:spPr>
        <a:xfrm>
          <a:off x="2466288" y="413762"/>
          <a:ext cx="2002286" cy="1348647"/>
        </a:xfrm>
        <a:custGeom>
          <a:avLst/>
          <a:gdLst/>
          <a:ahLst/>
          <a:cxnLst/>
          <a:rect l="0" t="0" r="0" b="0"/>
          <a:pathLst>
            <a:path>
              <a:moveTo>
                <a:pt x="2002286" y="0"/>
              </a:moveTo>
              <a:lnTo>
                <a:pt x="2002286" y="1261771"/>
              </a:lnTo>
              <a:lnTo>
                <a:pt x="0" y="1261771"/>
              </a:lnTo>
              <a:lnTo>
                <a:pt x="0" y="1348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BBB72B-57A2-4CD9-8D7B-3590C6DCF02B}">
      <dsp:nvSpPr>
        <dsp:cNvPr id="0" name=""/>
        <dsp:cNvSpPr/>
      </dsp:nvSpPr>
      <dsp:spPr>
        <a:xfrm>
          <a:off x="1134188" y="2176105"/>
          <a:ext cx="124108" cy="21429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2943"/>
              </a:lnTo>
              <a:lnTo>
                <a:pt x="124108" y="214294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93C113-B034-4E00-8B04-B88D8A330EAB}">
      <dsp:nvSpPr>
        <dsp:cNvPr id="0" name=""/>
        <dsp:cNvSpPr/>
      </dsp:nvSpPr>
      <dsp:spPr>
        <a:xfrm>
          <a:off x="1134188" y="2176105"/>
          <a:ext cx="124108" cy="1555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5495"/>
              </a:lnTo>
              <a:lnTo>
                <a:pt x="124108" y="15554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27D3D9-C1F7-4614-BB65-89FA4A2521AF}">
      <dsp:nvSpPr>
        <dsp:cNvPr id="0" name=""/>
        <dsp:cNvSpPr/>
      </dsp:nvSpPr>
      <dsp:spPr>
        <a:xfrm>
          <a:off x="1134188" y="2176105"/>
          <a:ext cx="124108" cy="968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8047"/>
              </a:lnTo>
              <a:lnTo>
                <a:pt x="124108" y="9680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BE18EA-098F-4063-AD8F-CD0C39B28AC0}">
      <dsp:nvSpPr>
        <dsp:cNvPr id="0" name=""/>
        <dsp:cNvSpPr/>
      </dsp:nvSpPr>
      <dsp:spPr>
        <a:xfrm>
          <a:off x="1134188" y="2176105"/>
          <a:ext cx="124108" cy="380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599"/>
              </a:lnTo>
              <a:lnTo>
                <a:pt x="124108" y="3805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33C5AC-20AA-4901-A638-A7FCCB3209C6}">
      <dsp:nvSpPr>
        <dsp:cNvPr id="0" name=""/>
        <dsp:cNvSpPr/>
      </dsp:nvSpPr>
      <dsp:spPr>
        <a:xfrm>
          <a:off x="1465145" y="413762"/>
          <a:ext cx="3003430" cy="1348647"/>
        </a:xfrm>
        <a:custGeom>
          <a:avLst/>
          <a:gdLst/>
          <a:ahLst/>
          <a:cxnLst/>
          <a:rect l="0" t="0" r="0" b="0"/>
          <a:pathLst>
            <a:path>
              <a:moveTo>
                <a:pt x="3003430" y="0"/>
              </a:moveTo>
              <a:lnTo>
                <a:pt x="3003430" y="1261771"/>
              </a:lnTo>
              <a:lnTo>
                <a:pt x="0" y="1261771"/>
              </a:lnTo>
              <a:lnTo>
                <a:pt x="0" y="1348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26ADC3-408A-498A-B92E-E7FF0B6D3CBE}">
      <dsp:nvSpPr>
        <dsp:cNvPr id="0" name=""/>
        <dsp:cNvSpPr/>
      </dsp:nvSpPr>
      <dsp:spPr>
        <a:xfrm>
          <a:off x="133045" y="2176105"/>
          <a:ext cx="124108" cy="21429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2943"/>
              </a:lnTo>
              <a:lnTo>
                <a:pt x="124108" y="214294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7B30C1-5027-46C0-893F-8247F09FB226}">
      <dsp:nvSpPr>
        <dsp:cNvPr id="0" name=""/>
        <dsp:cNvSpPr/>
      </dsp:nvSpPr>
      <dsp:spPr>
        <a:xfrm>
          <a:off x="133045" y="2176105"/>
          <a:ext cx="124108" cy="1555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5495"/>
              </a:lnTo>
              <a:lnTo>
                <a:pt x="124108" y="15554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CE392B-FAD7-47AC-B0C4-EA72A78160DA}">
      <dsp:nvSpPr>
        <dsp:cNvPr id="0" name=""/>
        <dsp:cNvSpPr/>
      </dsp:nvSpPr>
      <dsp:spPr>
        <a:xfrm>
          <a:off x="133045" y="2176105"/>
          <a:ext cx="124108" cy="968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8047"/>
              </a:lnTo>
              <a:lnTo>
                <a:pt x="124108" y="9680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038D51-1A04-4B88-984D-A62766ED4308}">
      <dsp:nvSpPr>
        <dsp:cNvPr id="0" name=""/>
        <dsp:cNvSpPr/>
      </dsp:nvSpPr>
      <dsp:spPr>
        <a:xfrm>
          <a:off x="133045" y="2176105"/>
          <a:ext cx="124108" cy="380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599"/>
              </a:lnTo>
              <a:lnTo>
                <a:pt x="124108" y="3805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58957-5FAB-44FE-9050-86E86A2D992F}">
      <dsp:nvSpPr>
        <dsp:cNvPr id="0" name=""/>
        <dsp:cNvSpPr/>
      </dsp:nvSpPr>
      <dsp:spPr>
        <a:xfrm>
          <a:off x="464001" y="413762"/>
          <a:ext cx="4004573" cy="1348647"/>
        </a:xfrm>
        <a:custGeom>
          <a:avLst/>
          <a:gdLst/>
          <a:ahLst/>
          <a:cxnLst/>
          <a:rect l="0" t="0" r="0" b="0"/>
          <a:pathLst>
            <a:path>
              <a:moveTo>
                <a:pt x="4004573" y="0"/>
              </a:moveTo>
              <a:lnTo>
                <a:pt x="4004573" y="1261771"/>
              </a:lnTo>
              <a:lnTo>
                <a:pt x="0" y="1261771"/>
              </a:lnTo>
              <a:lnTo>
                <a:pt x="0" y="13486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64B20A-33D5-4B3C-AA61-0B500925E5AB}">
      <dsp:nvSpPr>
        <dsp:cNvPr id="0" name=""/>
        <dsp:cNvSpPr/>
      </dsp:nvSpPr>
      <dsp:spPr>
        <a:xfrm>
          <a:off x="4054879" y="66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Director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49 FTE</a:t>
          </a:r>
          <a:endParaRPr lang="en-US" sz="900" kern="1200" dirty="0"/>
        </a:p>
      </dsp:txBody>
      <dsp:txXfrm>
        <a:off x="4054879" y="66"/>
        <a:ext cx="827391" cy="413695"/>
      </dsp:txXfrm>
    </dsp:sp>
    <dsp:sp modelId="{F58DAA6D-1DC1-4014-B2B0-6EA5E5A98E53}">
      <dsp:nvSpPr>
        <dsp:cNvPr id="0" name=""/>
        <dsp:cNvSpPr/>
      </dsp:nvSpPr>
      <dsp:spPr>
        <a:xfrm>
          <a:off x="50306" y="1762409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Equipment Manager</a:t>
          </a:r>
          <a:endParaRPr lang="en-US" sz="900" kern="1200" dirty="0"/>
        </a:p>
      </dsp:txBody>
      <dsp:txXfrm>
        <a:off x="50306" y="1762409"/>
        <a:ext cx="827391" cy="413695"/>
      </dsp:txXfrm>
    </dsp:sp>
    <dsp:sp modelId="{39DC6823-46B0-4153-8E0E-590095BACDE1}">
      <dsp:nvSpPr>
        <dsp:cNvPr id="0" name=""/>
        <dsp:cNvSpPr/>
      </dsp:nvSpPr>
      <dsp:spPr>
        <a:xfrm>
          <a:off x="257154" y="2349857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Admin Staff - 2</a:t>
          </a:r>
          <a:endParaRPr lang="en-US" sz="900" kern="1200" dirty="0"/>
        </a:p>
      </dsp:txBody>
      <dsp:txXfrm>
        <a:off x="257154" y="2349857"/>
        <a:ext cx="827391" cy="413695"/>
      </dsp:txXfrm>
    </dsp:sp>
    <dsp:sp modelId="{42069A2D-5650-4CB4-98CB-695777F75650}">
      <dsp:nvSpPr>
        <dsp:cNvPr id="0" name=""/>
        <dsp:cNvSpPr/>
      </dsp:nvSpPr>
      <dsp:spPr>
        <a:xfrm>
          <a:off x="257154" y="2937305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Light Fleet - 3</a:t>
          </a:r>
          <a:endParaRPr lang="en-US" sz="900" kern="1200" dirty="0"/>
        </a:p>
      </dsp:txBody>
      <dsp:txXfrm>
        <a:off x="257154" y="2937305"/>
        <a:ext cx="827391" cy="413695"/>
      </dsp:txXfrm>
    </dsp:sp>
    <dsp:sp modelId="{01EA0850-58BD-42D1-8018-6BDCB35C0D45}">
      <dsp:nvSpPr>
        <dsp:cNvPr id="0" name=""/>
        <dsp:cNvSpPr/>
      </dsp:nvSpPr>
      <dsp:spPr>
        <a:xfrm>
          <a:off x="257154" y="3524753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Fuels Coordinator - 1</a:t>
          </a:r>
          <a:endParaRPr lang="en-US" sz="900" kern="1200" dirty="0"/>
        </a:p>
      </dsp:txBody>
      <dsp:txXfrm>
        <a:off x="257154" y="3524753"/>
        <a:ext cx="827391" cy="413695"/>
      </dsp:txXfrm>
    </dsp:sp>
    <dsp:sp modelId="{7FA802C3-B98C-4C0D-93D6-C913185DC654}">
      <dsp:nvSpPr>
        <dsp:cNvPr id="0" name=""/>
        <dsp:cNvSpPr/>
      </dsp:nvSpPr>
      <dsp:spPr>
        <a:xfrm>
          <a:off x="257154" y="4112200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Heavy Fleet - 3</a:t>
          </a:r>
          <a:endParaRPr lang="en-US" sz="900" kern="1200" dirty="0"/>
        </a:p>
      </dsp:txBody>
      <dsp:txXfrm>
        <a:off x="257154" y="4112200"/>
        <a:ext cx="827391" cy="413695"/>
      </dsp:txXfrm>
    </dsp:sp>
    <dsp:sp modelId="{FB0A8203-3B99-4546-B92C-1B42EC6D8D94}">
      <dsp:nvSpPr>
        <dsp:cNvPr id="0" name=""/>
        <dsp:cNvSpPr/>
      </dsp:nvSpPr>
      <dsp:spPr>
        <a:xfrm>
          <a:off x="1051449" y="1762409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Engineer</a:t>
          </a:r>
          <a:endParaRPr lang="en-US" sz="900" kern="1200" dirty="0"/>
        </a:p>
      </dsp:txBody>
      <dsp:txXfrm>
        <a:off x="1051449" y="1762409"/>
        <a:ext cx="827391" cy="413695"/>
      </dsp:txXfrm>
    </dsp:sp>
    <dsp:sp modelId="{2C7CA658-AE17-4C85-8AC8-5C6B28D7BBF1}">
      <dsp:nvSpPr>
        <dsp:cNvPr id="0" name=""/>
        <dsp:cNvSpPr/>
      </dsp:nvSpPr>
      <dsp:spPr>
        <a:xfrm>
          <a:off x="1258297" y="2349857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Sign Shop - 7</a:t>
          </a:r>
          <a:endParaRPr lang="en-US" sz="900" kern="1200" dirty="0"/>
        </a:p>
      </dsp:txBody>
      <dsp:txXfrm>
        <a:off x="1258297" y="2349857"/>
        <a:ext cx="827391" cy="413695"/>
      </dsp:txXfrm>
    </dsp:sp>
    <dsp:sp modelId="{D5E6FE80-64FC-4BF9-A2A3-1A960B32687D}">
      <dsp:nvSpPr>
        <dsp:cNvPr id="0" name=""/>
        <dsp:cNvSpPr/>
      </dsp:nvSpPr>
      <dsp:spPr>
        <a:xfrm>
          <a:off x="1258297" y="2937305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Staff - 3</a:t>
          </a:r>
          <a:endParaRPr lang="en-US" sz="900" kern="1200" dirty="0"/>
        </a:p>
      </dsp:txBody>
      <dsp:txXfrm>
        <a:off x="1258297" y="2937305"/>
        <a:ext cx="827391" cy="413695"/>
      </dsp:txXfrm>
    </dsp:sp>
    <dsp:sp modelId="{445E80E1-6856-4BE2-8D6D-BD7F0FB50D41}">
      <dsp:nvSpPr>
        <dsp:cNvPr id="0" name=""/>
        <dsp:cNvSpPr/>
      </dsp:nvSpPr>
      <dsp:spPr>
        <a:xfrm>
          <a:off x="1258297" y="3524753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Engineer - 1</a:t>
          </a:r>
          <a:endParaRPr lang="en-US" sz="900" kern="1200" dirty="0"/>
        </a:p>
      </dsp:txBody>
      <dsp:txXfrm>
        <a:off x="1258297" y="3524753"/>
        <a:ext cx="827391" cy="413695"/>
      </dsp:txXfrm>
    </dsp:sp>
    <dsp:sp modelId="{C0A5E293-12FA-43C1-8D3D-DC99987BA882}">
      <dsp:nvSpPr>
        <dsp:cNvPr id="0" name=""/>
        <dsp:cNvSpPr/>
      </dsp:nvSpPr>
      <dsp:spPr>
        <a:xfrm>
          <a:off x="1258297" y="4112200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/>
            <a:t>Env</a:t>
          </a:r>
          <a:r>
            <a:rPr lang="en-US" sz="900" kern="1200" dirty="0" smtClean="0"/>
            <a:t> Coordinator - 1</a:t>
          </a:r>
          <a:endParaRPr lang="en-US" sz="900" kern="1200" dirty="0"/>
        </a:p>
      </dsp:txBody>
      <dsp:txXfrm>
        <a:off x="1258297" y="4112200"/>
        <a:ext cx="827391" cy="413695"/>
      </dsp:txXfrm>
    </dsp:sp>
    <dsp:sp modelId="{F1B5EB2A-4B70-4211-843F-876CB9AD5B79}">
      <dsp:nvSpPr>
        <dsp:cNvPr id="0" name=""/>
        <dsp:cNvSpPr/>
      </dsp:nvSpPr>
      <dsp:spPr>
        <a:xfrm>
          <a:off x="2052593" y="1762409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MTA Director</a:t>
          </a:r>
          <a:endParaRPr lang="en-US" sz="900" kern="1200" dirty="0"/>
        </a:p>
      </dsp:txBody>
      <dsp:txXfrm>
        <a:off x="2052593" y="1762409"/>
        <a:ext cx="827391" cy="413695"/>
      </dsp:txXfrm>
    </dsp:sp>
    <dsp:sp modelId="{9EDC9200-ABAB-4D51-B181-511A4A098C0B}">
      <dsp:nvSpPr>
        <dsp:cNvPr id="0" name=""/>
        <dsp:cNvSpPr/>
      </dsp:nvSpPr>
      <dsp:spPr>
        <a:xfrm>
          <a:off x="2259440" y="2349857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Admin Staff -1 </a:t>
          </a:r>
          <a:endParaRPr lang="en-US" sz="900" kern="1200" dirty="0"/>
        </a:p>
      </dsp:txBody>
      <dsp:txXfrm>
        <a:off x="2259440" y="2349857"/>
        <a:ext cx="827391" cy="413695"/>
      </dsp:txXfrm>
    </dsp:sp>
    <dsp:sp modelId="{2017DABF-4405-4238-B260-A2984F038B51}">
      <dsp:nvSpPr>
        <dsp:cNvPr id="0" name=""/>
        <dsp:cNvSpPr/>
      </dsp:nvSpPr>
      <dsp:spPr>
        <a:xfrm>
          <a:off x="2259440" y="2937305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Curriculum Developer - 1</a:t>
          </a:r>
          <a:endParaRPr lang="en-US" sz="900" kern="1200" dirty="0"/>
        </a:p>
      </dsp:txBody>
      <dsp:txXfrm>
        <a:off x="2259440" y="2937305"/>
        <a:ext cx="827391" cy="413695"/>
      </dsp:txXfrm>
    </dsp:sp>
    <dsp:sp modelId="{82BF9376-B77D-4B13-B53B-9E9B34611708}">
      <dsp:nvSpPr>
        <dsp:cNvPr id="0" name=""/>
        <dsp:cNvSpPr/>
      </dsp:nvSpPr>
      <dsp:spPr>
        <a:xfrm>
          <a:off x="2259440" y="3524753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Trainer - 1</a:t>
          </a:r>
          <a:endParaRPr lang="en-US" sz="900" kern="1200" dirty="0"/>
        </a:p>
      </dsp:txBody>
      <dsp:txXfrm>
        <a:off x="2259440" y="3524753"/>
        <a:ext cx="827391" cy="413695"/>
      </dsp:txXfrm>
    </dsp:sp>
    <dsp:sp modelId="{464DCB5D-D1E6-485E-8F7C-AED0BAAFC96F}">
      <dsp:nvSpPr>
        <dsp:cNvPr id="0" name=""/>
        <dsp:cNvSpPr/>
      </dsp:nvSpPr>
      <dsp:spPr>
        <a:xfrm>
          <a:off x="3053736" y="1762409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Asset Manager</a:t>
          </a:r>
          <a:endParaRPr lang="en-US" sz="900" kern="1200" dirty="0"/>
        </a:p>
      </dsp:txBody>
      <dsp:txXfrm>
        <a:off x="3053736" y="1762409"/>
        <a:ext cx="827391" cy="413695"/>
      </dsp:txXfrm>
    </dsp:sp>
    <dsp:sp modelId="{D630AA71-7A63-4C63-8B2C-D1E43264C10E}">
      <dsp:nvSpPr>
        <dsp:cNvPr id="0" name=""/>
        <dsp:cNvSpPr/>
      </dsp:nvSpPr>
      <dsp:spPr>
        <a:xfrm>
          <a:off x="3260584" y="2349857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BPX Team  - 3 (MLOS, PM, GIS)</a:t>
          </a:r>
          <a:endParaRPr lang="en-US" sz="900" kern="1200" dirty="0"/>
        </a:p>
      </dsp:txBody>
      <dsp:txXfrm>
        <a:off x="3260584" y="2349857"/>
        <a:ext cx="827391" cy="413695"/>
      </dsp:txXfrm>
    </dsp:sp>
    <dsp:sp modelId="{76C74B22-7ECD-4126-996E-043DA1A34209}">
      <dsp:nvSpPr>
        <dsp:cNvPr id="0" name=""/>
        <dsp:cNvSpPr/>
      </dsp:nvSpPr>
      <dsp:spPr>
        <a:xfrm>
          <a:off x="3260584" y="2937305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PM Coordinator - 1</a:t>
          </a:r>
          <a:endParaRPr lang="en-US" sz="900" kern="1200" dirty="0"/>
        </a:p>
      </dsp:txBody>
      <dsp:txXfrm>
        <a:off x="3260584" y="2937305"/>
        <a:ext cx="827391" cy="413695"/>
      </dsp:txXfrm>
    </dsp:sp>
    <dsp:sp modelId="{D6B2EE3B-3A7E-4D3D-BE10-4E66676E877A}">
      <dsp:nvSpPr>
        <dsp:cNvPr id="0" name=""/>
        <dsp:cNvSpPr/>
      </dsp:nvSpPr>
      <dsp:spPr>
        <a:xfrm>
          <a:off x="4054879" y="1762409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Winter Operations</a:t>
          </a:r>
          <a:endParaRPr lang="en-US" sz="900" kern="1200" dirty="0"/>
        </a:p>
      </dsp:txBody>
      <dsp:txXfrm>
        <a:off x="4054879" y="1762409"/>
        <a:ext cx="827391" cy="413695"/>
      </dsp:txXfrm>
    </dsp:sp>
    <dsp:sp modelId="{812B46F5-CB62-4314-BEC8-C4BA07D30C18}">
      <dsp:nvSpPr>
        <dsp:cNvPr id="0" name=""/>
        <dsp:cNvSpPr/>
      </dsp:nvSpPr>
      <dsp:spPr>
        <a:xfrm>
          <a:off x="5056023" y="1762409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Managed Lanes</a:t>
          </a:r>
          <a:endParaRPr lang="en-US" sz="900" kern="1200" dirty="0"/>
        </a:p>
      </dsp:txBody>
      <dsp:txXfrm>
        <a:off x="5056023" y="1762409"/>
        <a:ext cx="827391" cy="413695"/>
      </dsp:txXfrm>
    </dsp:sp>
    <dsp:sp modelId="{76A532A6-7DE9-4F57-A5E9-CA00CF51D5A2}">
      <dsp:nvSpPr>
        <dsp:cNvPr id="0" name=""/>
        <dsp:cNvSpPr/>
      </dsp:nvSpPr>
      <dsp:spPr>
        <a:xfrm>
          <a:off x="5262871" y="2349857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Inspector - 1</a:t>
          </a:r>
          <a:endParaRPr lang="en-US" sz="900" kern="1200" dirty="0"/>
        </a:p>
      </dsp:txBody>
      <dsp:txXfrm>
        <a:off x="5262871" y="2349857"/>
        <a:ext cx="827391" cy="413695"/>
      </dsp:txXfrm>
    </dsp:sp>
    <dsp:sp modelId="{A32DE3D1-E66C-49F2-8177-B5A9F46709C4}">
      <dsp:nvSpPr>
        <dsp:cNvPr id="0" name=""/>
        <dsp:cNvSpPr/>
      </dsp:nvSpPr>
      <dsp:spPr>
        <a:xfrm>
          <a:off x="6057166" y="1762409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Avalanche</a:t>
          </a:r>
          <a:endParaRPr lang="en-US" sz="900" kern="1200" dirty="0"/>
        </a:p>
      </dsp:txBody>
      <dsp:txXfrm>
        <a:off x="6057166" y="1762409"/>
        <a:ext cx="827391" cy="413695"/>
      </dsp:txXfrm>
    </dsp:sp>
    <dsp:sp modelId="{0E28A7CA-6538-4372-9AC0-E11D9F29D627}">
      <dsp:nvSpPr>
        <dsp:cNvPr id="0" name=""/>
        <dsp:cNvSpPr/>
      </dsp:nvSpPr>
      <dsp:spPr>
        <a:xfrm>
          <a:off x="7058310" y="1762409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Permits Manager</a:t>
          </a:r>
          <a:endParaRPr lang="en-US" sz="900" kern="1200" dirty="0"/>
        </a:p>
      </dsp:txBody>
      <dsp:txXfrm>
        <a:off x="7058310" y="1762409"/>
        <a:ext cx="827391" cy="413695"/>
      </dsp:txXfrm>
    </dsp:sp>
    <dsp:sp modelId="{4F7E8ED8-D45F-4CC8-BAA5-34E86BE321E7}">
      <dsp:nvSpPr>
        <dsp:cNvPr id="0" name=""/>
        <dsp:cNvSpPr/>
      </dsp:nvSpPr>
      <dsp:spPr>
        <a:xfrm>
          <a:off x="7265158" y="2349857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Staff - 5</a:t>
          </a:r>
          <a:endParaRPr lang="en-US" sz="900" kern="1200" dirty="0"/>
        </a:p>
      </dsp:txBody>
      <dsp:txXfrm>
        <a:off x="7265158" y="2349857"/>
        <a:ext cx="827391" cy="413695"/>
      </dsp:txXfrm>
    </dsp:sp>
    <dsp:sp modelId="{D59B3BD4-ED1B-499C-B140-F3FF4541C700}">
      <dsp:nvSpPr>
        <dsp:cNvPr id="0" name=""/>
        <dsp:cNvSpPr/>
      </dsp:nvSpPr>
      <dsp:spPr>
        <a:xfrm>
          <a:off x="8059453" y="1762409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OEM Director</a:t>
          </a:r>
          <a:endParaRPr lang="en-US" sz="900" kern="1200" dirty="0"/>
        </a:p>
      </dsp:txBody>
      <dsp:txXfrm>
        <a:off x="8059453" y="1762409"/>
        <a:ext cx="827391" cy="413695"/>
      </dsp:txXfrm>
    </dsp:sp>
    <dsp:sp modelId="{A45C485A-4D69-46CA-8B84-1655A59D86D1}">
      <dsp:nvSpPr>
        <dsp:cNvPr id="0" name=""/>
        <dsp:cNvSpPr/>
      </dsp:nvSpPr>
      <dsp:spPr>
        <a:xfrm>
          <a:off x="8266301" y="2349857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Staff - 3</a:t>
          </a:r>
          <a:endParaRPr lang="en-US" sz="900" kern="1200" dirty="0"/>
        </a:p>
      </dsp:txBody>
      <dsp:txXfrm>
        <a:off x="8266301" y="2349857"/>
        <a:ext cx="827391" cy="413695"/>
      </dsp:txXfrm>
    </dsp:sp>
    <dsp:sp modelId="{E92F19A1-32FF-4513-86A2-436C391F3F55}">
      <dsp:nvSpPr>
        <dsp:cNvPr id="0" name=""/>
        <dsp:cNvSpPr/>
      </dsp:nvSpPr>
      <dsp:spPr>
        <a:xfrm>
          <a:off x="3016503" y="587514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Office Manager</a:t>
          </a:r>
          <a:endParaRPr lang="en-US" sz="900" kern="1200" dirty="0"/>
        </a:p>
      </dsp:txBody>
      <dsp:txXfrm>
        <a:off x="3016503" y="587514"/>
        <a:ext cx="827391" cy="413695"/>
      </dsp:txXfrm>
    </dsp:sp>
    <dsp:sp modelId="{94F777C8-5F07-4D40-9B97-2EC2F16A43B8}">
      <dsp:nvSpPr>
        <dsp:cNvPr id="0" name=""/>
        <dsp:cNvSpPr/>
      </dsp:nvSpPr>
      <dsp:spPr>
        <a:xfrm>
          <a:off x="3554308" y="1174961"/>
          <a:ext cx="827391" cy="413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Admin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/>
            <a:t>Asst</a:t>
          </a:r>
          <a:endParaRPr lang="en-US" sz="900" kern="1200" dirty="0"/>
        </a:p>
      </dsp:txBody>
      <dsp:txXfrm>
        <a:off x="3554308" y="1174961"/>
        <a:ext cx="827391" cy="4136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A081B6-A48A-5843-80E6-9737380E5024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8C5E9-D05C-1D4D-99E2-87483ED3A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another option for intro/title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356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12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22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66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3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6787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914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657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534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316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31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another option for intro/title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158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34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583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61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13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21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619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59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1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2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31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0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855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1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46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43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BD085-3FDF-DB42-A92E-6B693E115016}" type="datetimeFigureOut">
              <a:rPr lang="en-US" smtClean="0"/>
              <a:t>9/19/2018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9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em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.emf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jpg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emf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em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emf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.emf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1917157"/>
            <a:ext cx="9144000" cy="3448811"/>
            <a:chOff x="4738625" y="2293872"/>
            <a:chExt cx="3611858" cy="3448811"/>
          </a:xfrm>
        </p:grpSpPr>
        <p:sp>
          <p:nvSpPr>
            <p:cNvPr id="5" name="Rectangle 4"/>
            <p:cNvSpPr/>
            <p:nvPr/>
          </p:nvSpPr>
          <p:spPr>
            <a:xfrm>
              <a:off x="4738625" y="4512954"/>
              <a:ext cx="3611858" cy="120191"/>
            </a:xfrm>
            <a:prstGeom prst="rect">
              <a:avLst/>
            </a:prstGeom>
            <a:solidFill>
              <a:srgbClr val="511C6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738625" y="4143107"/>
              <a:ext cx="3611858" cy="120191"/>
            </a:xfrm>
            <a:prstGeom prst="rect">
              <a:avLst/>
            </a:prstGeom>
            <a:solidFill>
              <a:srgbClr val="C21E2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738625" y="5252648"/>
              <a:ext cx="3611858" cy="120191"/>
            </a:xfrm>
            <a:prstGeom prst="rect">
              <a:avLst/>
            </a:prstGeom>
            <a:solidFill>
              <a:srgbClr val="34A32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738625" y="4882801"/>
              <a:ext cx="3611858" cy="120191"/>
            </a:xfrm>
            <a:prstGeom prst="rect">
              <a:avLst/>
            </a:prstGeom>
            <a:solidFill>
              <a:srgbClr val="0287D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738625" y="3403413"/>
              <a:ext cx="3611858" cy="120191"/>
            </a:xfrm>
            <a:prstGeom prst="rect">
              <a:avLst/>
            </a:prstGeom>
            <a:solidFill>
              <a:srgbClr val="EC54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38625" y="2293872"/>
              <a:ext cx="3611858" cy="120191"/>
            </a:xfrm>
            <a:prstGeom prst="rect">
              <a:avLst/>
            </a:prstGeom>
            <a:solidFill>
              <a:srgbClr val="1D3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738625" y="5622492"/>
              <a:ext cx="3611858" cy="120191"/>
            </a:xfrm>
            <a:prstGeom prst="rect">
              <a:avLst/>
            </a:prstGeom>
            <a:solidFill>
              <a:srgbClr val="FFC6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738625" y="3773260"/>
              <a:ext cx="3611858" cy="120191"/>
            </a:xfrm>
            <a:prstGeom prst="rect">
              <a:avLst/>
            </a:prstGeom>
            <a:solidFill>
              <a:srgbClr val="010E5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738625" y="3033566"/>
              <a:ext cx="3611858" cy="120191"/>
            </a:xfrm>
            <a:prstGeom prst="rect">
              <a:avLst/>
            </a:prstGeom>
            <a:solidFill>
              <a:srgbClr val="C6C9C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738625" y="2663719"/>
              <a:ext cx="3611858" cy="120191"/>
            </a:xfrm>
            <a:prstGeom prst="rect">
              <a:avLst/>
            </a:prstGeom>
            <a:solidFill>
              <a:srgbClr val="48545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3184634" y="5647949"/>
            <a:ext cx="5959366" cy="1060871"/>
          </a:xfrm>
        </p:spPr>
        <p:txBody>
          <a:bodyPr>
            <a:noAutofit/>
          </a:bodyPr>
          <a:lstStyle/>
          <a:p>
            <a:pPr algn="r"/>
            <a:r>
              <a:rPr lang="en-US" sz="3200" dirty="0" smtClean="0">
                <a:solidFill>
                  <a:srgbClr val="1D3479"/>
                </a:solidFill>
                <a:latin typeface="Museo Slab 500"/>
                <a:cs typeface="Museo 300"/>
              </a:rPr>
              <a:t>Use of Technology to Support Maintenance Budgeting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5702486"/>
            <a:ext cx="5240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B.J. Jacobs</a:t>
            </a:r>
          </a:p>
          <a:p>
            <a:r>
              <a:rPr lang="en-US" dirty="0" smtClean="0">
                <a:solidFill>
                  <a:srgbClr val="FF6600"/>
                </a:solidFill>
              </a:rPr>
              <a:t>Maintenance Asset Manager</a:t>
            </a:r>
          </a:p>
          <a:p>
            <a:r>
              <a:rPr lang="en-US" dirty="0">
                <a:solidFill>
                  <a:srgbClr val="FF6600"/>
                </a:solidFill>
              </a:rPr>
              <a:t>Division of Highway Maintenance</a:t>
            </a:r>
          </a:p>
        </p:txBody>
      </p:sp>
    </p:spTree>
    <p:extLst>
      <p:ext uri="{BB962C8B-B14F-4D97-AF65-F5344CB8AC3E}">
        <p14:creationId xmlns:p14="http://schemas.microsoft.com/office/powerpoint/2010/main" val="32104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5729" y="1746951"/>
            <a:ext cx="789831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Staff Bridge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Mike Collins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Brooke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Podhasky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Pavement Management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Stephen Henry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Eric Chavez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DTD GIS Units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Gary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Aucott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Roberto Avila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322998" y="527340"/>
            <a:ext cx="6205977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Partners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971" y="1653620"/>
            <a:ext cx="2363637" cy="234782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/>
          <p:cNvCxnSpPr/>
          <p:nvPr/>
        </p:nvCxnSpPr>
        <p:spPr>
          <a:xfrm>
            <a:off x="2460485" y="126766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75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323943" y="471421"/>
            <a:ext cx="7891310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1D3479"/>
                </a:solidFill>
                <a:latin typeface="Museo Slab 500"/>
                <a:cs typeface="Museo Slab 500"/>
              </a:rPr>
              <a:t>Signs Data Dictionary</a:t>
            </a:r>
            <a:endParaRPr lang="en-US" sz="28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0287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2425595" y="1295400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2017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dirty="0"/>
              <a:t>Location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dirty="0"/>
              <a:t>Panel Height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dirty="0"/>
              <a:t>Panel Width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dirty="0"/>
              <a:t>MUTCD Sign Type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dirty="0"/>
              <a:t>Sign Panel Legend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dirty="0"/>
              <a:t>Sign Background Color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dirty="0"/>
              <a:t>Post Type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dirty="0"/>
              <a:t>Folding Sign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800" dirty="0"/>
              <a:t>Side of </a:t>
            </a:r>
            <a:r>
              <a:rPr lang="en-US" sz="2800" dirty="0" smtClean="0"/>
              <a:t>Road</a:t>
            </a:r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2018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Cluster Quantity</a:t>
            </a:r>
          </a:p>
          <a:p>
            <a:pPr>
              <a:spcBef>
                <a:spcPts val="0"/>
              </a:spcBef>
            </a:pPr>
            <a:r>
              <a:rPr lang="en-US" b="1" dirty="0"/>
              <a:t>Drop</a:t>
            </a:r>
          </a:p>
          <a:p>
            <a:pPr>
              <a:spcBef>
                <a:spcPts val="0"/>
              </a:spcBef>
            </a:pPr>
            <a:r>
              <a:rPr lang="en-US" dirty="0"/>
              <a:t>Location</a:t>
            </a:r>
          </a:p>
          <a:p>
            <a:pPr>
              <a:spcBef>
                <a:spcPts val="0"/>
              </a:spcBef>
            </a:pPr>
            <a:r>
              <a:rPr lang="en-US" dirty="0"/>
              <a:t>Panel Height</a:t>
            </a:r>
          </a:p>
          <a:p>
            <a:pPr>
              <a:spcBef>
                <a:spcPts val="0"/>
              </a:spcBef>
            </a:pPr>
            <a:r>
              <a:rPr lang="en-US" dirty="0"/>
              <a:t>Panel Width</a:t>
            </a:r>
          </a:p>
          <a:p>
            <a:pPr>
              <a:spcBef>
                <a:spcPts val="0"/>
              </a:spcBef>
            </a:pPr>
            <a:r>
              <a:rPr lang="en-US" dirty="0"/>
              <a:t>MUTCD Sign Type</a:t>
            </a:r>
          </a:p>
          <a:p>
            <a:pPr>
              <a:spcBef>
                <a:spcPts val="0"/>
              </a:spcBef>
            </a:pPr>
            <a:r>
              <a:rPr lang="en-US" dirty="0"/>
              <a:t>Sign Panel Legend</a:t>
            </a:r>
          </a:p>
          <a:p>
            <a:pPr>
              <a:spcBef>
                <a:spcPts val="0"/>
              </a:spcBef>
            </a:pPr>
            <a:r>
              <a:rPr lang="en-US" dirty="0"/>
              <a:t>Sign Background Color</a:t>
            </a:r>
          </a:p>
          <a:p>
            <a:pPr>
              <a:spcBef>
                <a:spcPts val="0"/>
              </a:spcBef>
            </a:pPr>
            <a:r>
              <a:rPr lang="en-US" dirty="0"/>
              <a:t>Post Type</a:t>
            </a:r>
          </a:p>
          <a:p>
            <a:pPr>
              <a:spcBef>
                <a:spcPts val="0"/>
              </a:spcBef>
            </a:pPr>
            <a:r>
              <a:rPr lang="en-US" dirty="0"/>
              <a:t>Folding Sign</a:t>
            </a:r>
          </a:p>
          <a:p>
            <a:pPr>
              <a:spcBef>
                <a:spcPts val="0"/>
              </a:spcBef>
            </a:pPr>
            <a:r>
              <a:rPr lang="en-US" dirty="0"/>
              <a:t>Side of Road</a:t>
            </a:r>
          </a:p>
        </p:txBody>
      </p:sp>
    </p:spTree>
    <p:extLst>
      <p:ext uri="{BB962C8B-B14F-4D97-AF65-F5344CB8AC3E}">
        <p14:creationId xmlns:p14="http://schemas.microsoft.com/office/powerpoint/2010/main" val="429010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323943" y="471421"/>
            <a:ext cx="7891310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1D3479"/>
                </a:solidFill>
                <a:latin typeface="Museo Slab 500"/>
                <a:cs typeface="Museo Slab 500"/>
              </a:rPr>
              <a:t>Traffic Signal Pole </a:t>
            </a:r>
            <a:r>
              <a:rPr lang="en-US" sz="28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Data </a:t>
            </a:r>
            <a:r>
              <a:rPr lang="en-US" sz="2800" b="1" dirty="0">
                <a:solidFill>
                  <a:srgbClr val="1D3479"/>
                </a:solidFill>
                <a:latin typeface="Museo Slab 500"/>
                <a:cs typeface="Museo Slab 500"/>
              </a:rPr>
              <a:t>Dictionary</a:t>
            </a:r>
            <a:endParaRPr lang="en-US" sz="28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0287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2425595" y="1295400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2017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608" y="2174875"/>
            <a:ext cx="3831021" cy="3951288"/>
          </a:xfrm>
        </p:spPr>
        <p:txBody>
          <a:bodyPr>
            <a:normAutofit/>
          </a:bodyPr>
          <a:lstStyle/>
          <a:p>
            <a:r>
              <a:rPr lang="en-US" sz="3200" dirty="0"/>
              <a:t>Location</a:t>
            </a:r>
          </a:p>
          <a:p>
            <a:r>
              <a:rPr lang="en-US" sz="3200" dirty="0"/>
              <a:t>Type</a:t>
            </a:r>
          </a:p>
          <a:p>
            <a:r>
              <a:rPr lang="en-US" sz="3200" dirty="0"/>
              <a:t>Solar Panel Present</a:t>
            </a:r>
          </a:p>
          <a:p>
            <a:r>
              <a:rPr lang="en-US" sz="3200" dirty="0"/>
              <a:t>Roadside Location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2018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78014" y="2174875"/>
            <a:ext cx="4608787" cy="457728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600" b="1" dirty="0"/>
              <a:t>Pole Mounting – </a:t>
            </a:r>
            <a:r>
              <a:rPr lang="en-US" sz="3600" dirty="0"/>
              <a:t>standard, decorative, traffic signal mounted, high mast, bridge slab, side wall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600" b="1" dirty="0"/>
              <a:t>Pole Material – </a:t>
            </a:r>
            <a:r>
              <a:rPr lang="en-US" sz="3600" dirty="0"/>
              <a:t>steel – painted, steel – galvanized, aluminum, fiberglass, concrete, wood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600" dirty="0"/>
              <a:t>Location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600" dirty="0"/>
              <a:t>Type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600" dirty="0"/>
              <a:t>Solar Panel Present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600"/>
              <a:t>Roadside </a:t>
            </a:r>
            <a:r>
              <a:rPr lang="en-US" sz="3600" smtClean="0"/>
              <a:t>Location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211547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323943" y="471421"/>
            <a:ext cx="6362857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Pavement Marking Data </a:t>
            </a:r>
            <a:r>
              <a:rPr lang="en-US" sz="2800" b="1" dirty="0">
                <a:solidFill>
                  <a:srgbClr val="1D3479"/>
                </a:solidFill>
                <a:latin typeface="Museo Slab 500"/>
                <a:cs typeface="Museo Slab 500"/>
              </a:rPr>
              <a:t>Dictionary</a:t>
            </a:r>
            <a:endParaRPr lang="en-US" sz="28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0287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2425595" y="1295400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/>
              <a:t>2017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221421" cy="3951288"/>
          </a:xfrm>
        </p:spPr>
        <p:txBody>
          <a:bodyPr/>
          <a:lstStyle/>
          <a:p>
            <a:r>
              <a:rPr lang="en-US" sz="3200" dirty="0"/>
              <a:t>Location</a:t>
            </a:r>
          </a:p>
          <a:p>
            <a:r>
              <a:rPr lang="en-US" sz="3200" dirty="0"/>
              <a:t>Type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3200" dirty="0" smtClean="0"/>
              <a:t>2018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414345" y="2174875"/>
            <a:ext cx="4272455" cy="3951288"/>
          </a:xfrm>
        </p:spPr>
        <p:txBody>
          <a:bodyPr>
            <a:normAutofit/>
          </a:bodyPr>
          <a:lstStyle/>
          <a:p>
            <a:r>
              <a:rPr lang="en-US" sz="3200" b="1" dirty="0"/>
              <a:t>Intersection – yes/no</a:t>
            </a:r>
          </a:p>
          <a:p>
            <a:r>
              <a:rPr lang="en-US" sz="3200" b="1" dirty="0"/>
              <a:t>Quantity – number of markings, example 6 crosswalk bars</a:t>
            </a:r>
          </a:p>
          <a:p>
            <a:r>
              <a:rPr lang="en-US" sz="3200" dirty="0"/>
              <a:t>Location</a:t>
            </a:r>
          </a:p>
          <a:p>
            <a:r>
              <a:rPr lang="en-US" sz="3200" dirty="0"/>
              <a:t>Type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4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5729" y="1610319"/>
            <a:ext cx="789831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Work Manager</a:t>
            </a:r>
          </a:p>
          <a:p>
            <a:pPr marL="800100" lvl="1" indent="-342900">
              <a:buClr>
                <a:srgbClr val="34A321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ystem was not plug and play</a:t>
            </a:r>
          </a:p>
          <a:p>
            <a:pPr marL="800100" lvl="1" indent="-342900">
              <a:buClr>
                <a:srgbClr val="34A321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Server and memory requirements never communicated</a:t>
            </a:r>
          </a:p>
          <a:p>
            <a:pPr marL="800100" lvl="1" indent="-342900">
              <a:buClr>
                <a:srgbClr val="34A321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Configuration and roll out more expensive than anticipated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Asset Extraction</a:t>
            </a:r>
          </a:p>
          <a:p>
            <a:pPr marL="800100" lvl="1" indent="-342900">
              <a:buClr>
                <a:srgbClr val="34A321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Difficulty finding willing participants with expertise</a:t>
            </a:r>
          </a:p>
          <a:p>
            <a:pPr marL="800100" lvl="1" indent="-342900">
              <a:buClr>
                <a:srgbClr val="FF0000"/>
              </a:buClr>
              <a:buFont typeface="Wingdings" panose="05000000000000000000" pitchFamily="2" charset="2"/>
              <a:buChar char="û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Funding – did not receive funding needed to continue project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MLOS</a:t>
            </a:r>
          </a:p>
          <a:p>
            <a:pPr marL="800100" lvl="1" indent="-342900">
              <a:buClr>
                <a:srgbClr val="FF0000"/>
              </a:buClr>
              <a:buFont typeface="Wingdings" panose="05000000000000000000" pitchFamily="2" charset="2"/>
              <a:buChar char="û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Need inspectors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322998" y="586466"/>
            <a:ext cx="6205977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Challenges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2460485" y="126766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07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57150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59462" y="274637"/>
            <a:ext cx="6227337" cy="839459"/>
          </a:xfrm>
        </p:spPr>
        <p:txBody>
          <a:bodyPr>
            <a:normAutofit/>
          </a:bodyPr>
          <a:lstStyle/>
          <a:p>
            <a:r>
              <a:rPr lang="en-US" dirty="0" smtClean="0"/>
              <a:t>Div. Of Hwy Maintenance</a:t>
            </a:r>
            <a:endParaRPr lang="en-US" dirty="0"/>
          </a:p>
        </p:txBody>
      </p:sp>
      <p:graphicFrame>
        <p:nvGraphicFramePr>
          <p:cNvPr id="18" name="Content Placeholder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323918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9" name="Title 1"/>
          <p:cNvSpPr txBox="1">
            <a:spLocks/>
          </p:cNvSpPr>
          <p:nvPr/>
        </p:nvSpPr>
        <p:spPr>
          <a:xfrm>
            <a:off x="534747" y="1348504"/>
            <a:ext cx="1784119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2013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0287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322998" y="586466"/>
            <a:ext cx="6205977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Additional Skills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2460485" y="126766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747" y="1423041"/>
            <a:ext cx="1457325" cy="1457325"/>
          </a:xfrm>
          <a:prstGeom prst="round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832" y="5254010"/>
            <a:ext cx="2266950" cy="986790"/>
          </a:xfrm>
          <a:prstGeom prst="round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99" y="3856637"/>
            <a:ext cx="1554480" cy="1499616"/>
          </a:xfrm>
          <a:prstGeom prst="round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823" y="3764435"/>
            <a:ext cx="1737360" cy="1684020"/>
          </a:xfrm>
          <a:prstGeom prst="round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99" y="1547587"/>
            <a:ext cx="1859280" cy="1577340"/>
          </a:xfrm>
          <a:prstGeom prst="round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141" y="1464079"/>
            <a:ext cx="1116333" cy="323574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9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57150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59462" y="274637"/>
            <a:ext cx="6227337" cy="839459"/>
          </a:xfrm>
        </p:spPr>
        <p:txBody>
          <a:bodyPr>
            <a:normAutofit/>
          </a:bodyPr>
          <a:lstStyle/>
          <a:p>
            <a:r>
              <a:rPr lang="en-US" dirty="0" smtClean="0"/>
              <a:t>Div. Of Hwy Maintenance</a:t>
            </a:r>
            <a:endParaRPr lang="en-US" dirty="0"/>
          </a:p>
        </p:txBody>
      </p:sp>
      <p:graphicFrame>
        <p:nvGraphicFramePr>
          <p:cNvPr id="18" name="Content Placeholder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7915710"/>
              </p:ext>
            </p:extLst>
          </p:nvPr>
        </p:nvGraphicFramePr>
        <p:xfrm>
          <a:off x="0" y="1600200"/>
          <a:ext cx="914399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534747" y="1348504"/>
            <a:ext cx="1784119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2018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0287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6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587254" y="2571751"/>
            <a:ext cx="3257550" cy="1381685"/>
          </a:xfrm>
        </p:spPr>
        <p:txBody>
          <a:bodyPr>
            <a:normAutofit/>
          </a:bodyPr>
          <a:lstStyle/>
          <a:p>
            <a:pPr algn="ctr"/>
            <a:r>
              <a:rPr lang="en-US" sz="4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Questions?</a:t>
            </a:r>
          </a:p>
        </p:txBody>
      </p:sp>
      <p:grpSp>
        <p:nvGrpSpPr>
          <p:cNvPr id="8" name="Group 7"/>
          <p:cNvGrpSpPr/>
          <p:nvPr/>
        </p:nvGrpSpPr>
        <p:grpSpPr>
          <a:xfrm flipH="1">
            <a:off x="5336290" y="1439332"/>
            <a:ext cx="250964" cy="4673179"/>
            <a:chOff x="7075847" y="-6628"/>
            <a:chExt cx="334618" cy="6871252"/>
          </a:xfrm>
        </p:grpSpPr>
        <p:sp>
          <p:nvSpPr>
            <p:cNvPr id="9" name="Rectangle 8"/>
            <p:cNvSpPr/>
            <p:nvPr/>
          </p:nvSpPr>
          <p:spPr>
            <a:xfrm flipH="1">
              <a:off x="7075847" y="-6628"/>
              <a:ext cx="221973" cy="6864628"/>
            </a:xfrm>
            <a:prstGeom prst="rect">
              <a:avLst/>
            </a:prstGeom>
            <a:solidFill>
              <a:srgbClr val="0BAC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7214995" y="-4"/>
              <a:ext cx="195470" cy="6864628"/>
            </a:xfrm>
            <a:prstGeom prst="rect">
              <a:avLst/>
            </a:prstGeom>
            <a:solidFill>
              <a:srgbClr val="2559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75729" y="2459420"/>
            <a:ext cx="427771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B.J. Jacobs</a:t>
            </a:r>
          </a:p>
          <a:p>
            <a:r>
              <a:rPr lang="en-US" sz="3200" dirty="0" smtClean="0"/>
              <a:t>Asset Manager</a:t>
            </a:r>
          </a:p>
          <a:p>
            <a:r>
              <a:rPr lang="en-US" sz="3200" dirty="0" smtClean="0"/>
              <a:t>Division of Highway Maintenance</a:t>
            </a:r>
            <a:endParaRPr lang="en-US" sz="3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459463" y="1257150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3"/>
          <p:cNvSpPr txBox="1">
            <a:spLocks/>
          </p:cNvSpPr>
          <p:nvPr/>
        </p:nvSpPr>
        <p:spPr>
          <a:xfrm>
            <a:off x="2459462" y="274637"/>
            <a:ext cx="6227337" cy="8394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16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323943" y="471421"/>
            <a:ext cx="6362857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Tools and Technology</a:t>
            </a:r>
            <a:endParaRPr lang="en-US" sz="28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0287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2425595" y="1295400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834308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Hexagon 4"/>
          <p:cNvSpPr/>
          <p:nvPr/>
        </p:nvSpPr>
        <p:spPr>
          <a:xfrm>
            <a:off x="457200" y="1692164"/>
            <a:ext cx="1655380" cy="1418898"/>
          </a:xfrm>
          <a:prstGeom prst="hexagon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Master Data Notification</a:t>
            </a:r>
            <a:endParaRPr lang="en-US" sz="1400" dirty="0"/>
          </a:p>
        </p:txBody>
      </p:sp>
      <p:sp>
        <p:nvSpPr>
          <p:cNvPr id="11" name="Hexagon 10"/>
          <p:cNvSpPr/>
          <p:nvPr/>
        </p:nvSpPr>
        <p:spPr>
          <a:xfrm>
            <a:off x="7031420" y="4712519"/>
            <a:ext cx="1655380" cy="1418898"/>
          </a:xfrm>
          <a:prstGeom prst="hexagon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 Dictionary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6568966" y="4960884"/>
            <a:ext cx="567558" cy="147144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017986" y="2669628"/>
            <a:ext cx="588580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urved Left Arrow 17"/>
          <p:cNvSpPr/>
          <p:nvPr/>
        </p:nvSpPr>
        <p:spPr>
          <a:xfrm>
            <a:off x="6568966" y="3415862"/>
            <a:ext cx="462454" cy="872359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Curved Up Arrow 19"/>
          <p:cNvSpPr/>
          <p:nvPr/>
        </p:nvSpPr>
        <p:spPr>
          <a:xfrm rot="16200000">
            <a:off x="6323117" y="3549870"/>
            <a:ext cx="1460938" cy="583322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Hexagon 20"/>
          <p:cNvSpPr/>
          <p:nvPr/>
        </p:nvSpPr>
        <p:spPr>
          <a:xfrm>
            <a:off x="6979743" y="1692164"/>
            <a:ext cx="1655380" cy="1418898"/>
          </a:xfrm>
          <a:prstGeom prst="hexagon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Marking Guide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6568967" y="2654428"/>
            <a:ext cx="462453" cy="8877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63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Work Manager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444" y="1636382"/>
            <a:ext cx="5786438" cy="4900613"/>
          </a:xfrm>
          <a:ln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7624500" y="3249350"/>
            <a:ext cx="1383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Guardrail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3510127"/>
            <a:ext cx="1713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End</a:t>
            </a:r>
            <a:r>
              <a:rPr lang="en-US" dirty="0" smtClean="0"/>
              <a:t> </a:t>
            </a:r>
            <a:r>
              <a:rPr lang="en-US" sz="2000" dirty="0" smtClean="0"/>
              <a:t>Treatments</a:t>
            </a:r>
            <a:endParaRPr lang="en-US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7633086" y="2445259"/>
            <a:ext cx="1258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Culvert</a:t>
            </a:r>
            <a:endParaRPr 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4822311"/>
            <a:ext cx="1632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Roadway Lighting</a:t>
            </a:r>
            <a:endParaRPr lang="en-US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261384" y="2553443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Signs</a:t>
            </a:r>
            <a:endParaRPr lang="en-US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7633087" y="4799669"/>
            <a:ext cx="1258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Ramp</a:t>
            </a:r>
            <a:endParaRPr lang="en-US" sz="2400" dirty="0"/>
          </a:p>
        </p:txBody>
      </p:sp>
      <p:sp>
        <p:nvSpPr>
          <p:cNvPr id="53" name="Flowchart: Connector 52"/>
          <p:cNvSpPr/>
          <p:nvPr/>
        </p:nvSpPr>
        <p:spPr>
          <a:xfrm>
            <a:off x="669987" y="3074826"/>
            <a:ext cx="455873" cy="409569"/>
          </a:xfrm>
          <a:prstGeom prst="flowChartConnector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Diamond 53"/>
          <p:cNvSpPr/>
          <p:nvPr/>
        </p:nvSpPr>
        <p:spPr>
          <a:xfrm>
            <a:off x="663543" y="2017573"/>
            <a:ext cx="524324" cy="56402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/>
          <p:cNvCxnSpPr/>
          <p:nvPr/>
        </p:nvCxnSpPr>
        <p:spPr>
          <a:xfrm>
            <a:off x="7626245" y="2311666"/>
            <a:ext cx="118142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633087" y="3142749"/>
            <a:ext cx="1174582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624501" y="3899364"/>
            <a:ext cx="12586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626245" y="4719629"/>
            <a:ext cx="125692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Flowchart: Connector 64"/>
          <p:cNvSpPr/>
          <p:nvPr/>
        </p:nvSpPr>
        <p:spPr>
          <a:xfrm>
            <a:off x="658691" y="5530197"/>
            <a:ext cx="455873" cy="409569"/>
          </a:xfrm>
          <a:prstGeom prst="flowChartConnector">
            <a:avLst/>
          </a:prstGeom>
          <a:solidFill>
            <a:srgbClr val="4F792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663543" y="4140742"/>
            <a:ext cx="453286" cy="640902"/>
            <a:chOff x="564218" y="4007350"/>
            <a:chExt cx="453286" cy="640902"/>
          </a:xfrm>
        </p:grpSpPr>
        <p:grpSp>
          <p:nvGrpSpPr>
            <p:cNvPr id="59" name="Group 58"/>
            <p:cNvGrpSpPr/>
            <p:nvPr/>
          </p:nvGrpSpPr>
          <p:grpSpPr>
            <a:xfrm>
              <a:off x="564218" y="4007350"/>
              <a:ext cx="453286" cy="640902"/>
              <a:chOff x="7759581" y="2413416"/>
              <a:chExt cx="103065" cy="200055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7759581" y="2413416"/>
                <a:ext cx="102550" cy="200055"/>
              </a:xfrm>
              <a:prstGeom prst="round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ounded Rectangle 55"/>
              <p:cNvSpPr/>
              <p:nvPr/>
            </p:nvSpPr>
            <p:spPr>
              <a:xfrm>
                <a:off x="7759581" y="24134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7760096" y="25658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6" name="Rectangle 65"/>
            <p:cNvSpPr/>
            <p:nvPr/>
          </p:nvSpPr>
          <p:spPr>
            <a:xfrm>
              <a:off x="744687" y="4259314"/>
              <a:ext cx="92348" cy="12636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0" y="6065299"/>
            <a:ext cx="1713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End Treatments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624501" y="3979886"/>
            <a:ext cx="1258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Highway</a:t>
            </a:r>
            <a:endParaRPr lang="en-US" sz="2400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356847" y="1318087"/>
            <a:ext cx="1137715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5" idx="6"/>
          </p:cNvCxnSpPr>
          <p:nvPr/>
        </p:nvCxnSpPr>
        <p:spPr>
          <a:xfrm flipV="1">
            <a:off x="1114564" y="5349766"/>
            <a:ext cx="2490484" cy="3852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1195024" y="4531178"/>
            <a:ext cx="2487021" cy="9641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1145567" y="3340483"/>
            <a:ext cx="2617136" cy="14818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1272219" y="2335089"/>
            <a:ext cx="4152746" cy="2594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3762703" y="2335089"/>
            <a:ext cx="3817640" cy="26905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>
            <a:off x="5811962" y="3157741"/>
            <a:ext cx="1768381" cy="13734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>
            <a:off x="5767804" y="3889447"/>
            <a:ext cx="1732079" cy="14603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3258207" y="4702209"/>
            <a:ext cx="4322136" cy="12375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97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669664" y="5776056"/>
            <a:ext cx="7854576" cy="691027"/>
          </a:xfrm>
        </p:spPr>
        <p:txBody>
          <a:bodyPr>
            <a:normAutofit/>
          </a:bodyPr>
          <a:lstStyle/>
          <a:p>
            <a:pPr algn="r"/>
            <a:r>
              <a:rPr lang="en-US" sz="3400" dirty="0">
                <a:solidFill>
                  <a:srgbClr val="1D3479"/>
                </a:solidFill>
                <a:latin typeface="Museo Slab 500"/>
                <a:cs typeface="Museo Slab 500"/>
              </a:rPr>
              <a:t>Asset Data Extraction</a:t>
            </a:r>
            <a:endParaRPr lang="en-US" sz="34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0" y="1900187"/>
            <a:ext cx="9171185" cy="2694272"/>
            <a:chOff x="0" y="1900187"/>
            <a:chExt cx="9171185" cy="269427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508"/>
            <a:stretch/>
          </p:blipFill>
          <p:spPr>
            <a:xfrm>
              <a:off x="3699488" y="2221828"/>
              <a:ext cx="1714500" cy="2075897"/>
            </a:xfrm>
            <a:prstGeom prst="round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772" y="2221829"/>
              <a:ext cx="2767863" cy="2075897"/>
            </a:xfrm>
            <a:prstGeom prst="round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5841" y="2221830"/>
              <a:ext cx="2767863" cy="2075897"/>
            </a:xfrm>
            <a:prstGeom prst="roundRect">
              <a:avLst/>
            </a:prstGeom>
          </p:spPr>
        </p:pic>
        <p:grpSp>
          <p:nvGrpSpPr>
            <p:cNvPr id="17" name="Group 16"/>
            <p:cNvGrpSpPr/>
            <p:nvPr/>
          </p:nvGrpSpPr>
          <p:grpSpPr>
            <a:xfrm>
              <a:off x="0" y="4410013"/>
              <a:ext cx="9151176" cy="120192"/>
              <a:chOff x="0" y="4410013"/>
              <a:chExt cx="9151176" cy="120192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0" y="4410014"/>
                <a:ext cx="3611858" cy="120191"/>
              </a:xfrm>
              <a:prstGeom prst="rect">
                <a:avLst/>
              </a:prstGeom>
              <a:solidFill>
                <a:srgbClr val="511C6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3608059" y="4410013"/>
                <a:ext cx="3611858" cy="120191"/>
              </a:xfrm>
              <a:prstGeom prst="rect">
                <a:avLst/>
              </a:prstGeom>
              <a:solidFill>
                <a:srgbClr val="511C6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5539318" y="4410013"/>
                <a:ext cx="3611858" cy="120191"/>
              </a:xfrm>
              <a:prstGeom prst="rect">
                <a:avLst/>
              </a:prstGeom>
              <a:solidFill>
                <a:srgbClr val="511C6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0" y="1983697"/>
              <a:ext cx="9151176" cy="120192"/>
              <a:chOff x="0" y="4410013"/>
              <a:chExt cx="9151176" cy="120192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0" y="4410014"/>
                <a:ext cx="3611858" cy="120191"/>
              </a:xfrm>
              <a:prstGeom prst="rect">
                <a:avLst/>
              </a:prstGeom>
              <a:solidFill>
                <a:srgbClr val="511C6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3608059" y="4410013"/>
                <a:ext cx="3611858" cy="120191"/>
              </a:xfrm>
              <a:prstGeom prst="rect">
                <a:avLst/>
              </a:prstGeom>
              <a:solidFill>
                <a:srgbClr val="511C6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5539318" y="4410013"/>
                <a:ext cx="3611858" cy="120191"/>
              </a:xfrm>
              <a:prstGeom prst="rect">
                <a:avLst/>
              </a:prstGeom>
              <a:solidFill>
                <a:srgbClr val="511C6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0" y="4594459"/>
              <a:ext cx="9144000" cy="0"/>
            </a:xfrm>
            <a:prstGeom prst="line">
              <a:avLst/>
            </a:prstGeom>
            <a:ln>
              <a:solidFill>
                <a:srgbClr val="AEB3B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27185" y="1900187"/>
              <a:ext cx="9144000" cy="0"/>
            </a:xfrm>
            <a:prstGeom prst="line">
              <a:avLst/>
            </a:prstGeom>
            <a:ln>
              <a:solidFill>
                <a:srgbClr val="AEB3B6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46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051" y="1976876"/>
            <a:ext cx="3031067" cy="2009729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67373" y="1439332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1D3479"/>
                </a:solidFill>
                <a:latin typeface="Museo Slab 500"/>
                <a:cs typeface="Museo Slab 500"/>
              </a:rPr>
              <a:t>Goal of Asset Extraction</a:t>
            </a:r>
            <a:endParaRPr lang="en-US" sz="28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998394"/>
            <a:ext cx="517397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Utilize existing data collection efforts to minimize duplication of efforts by multiple CDOT business 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Gather </a:t>
            </a:r>
            <a:r>
              <a:rPr lang="en-US" sz="2800" dirty="0"/>
              <a:t>location information of CDOT assets statewide </a:t>
            </a:r>
            <a:r>
              <a:rPr lang="en-US" sz="2800" dirty="0" smtClean="0"/>
              <a:t>starting with assets missing </a:t>
            </a:r>
            <a:r>
              <a:rPr lang="en-US" sz="2800" dirty="0"/>
              <a:t>location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Get </a:t>
            </a:r>
            <a:r>
              <a:rPr lang="en-US" sz="2800" dirty="0"/>
              <a:t>basic attribute data for assets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Create </a:t>
            </a:r>
            <a:r>
              <a:rPr lang="en-US" sz="2800" dirty="0"/>
              <a:t>an asset inventory </a:t>
            </a:r>
            <a:r>
              <a:rPr lang="en-US" sz="2800" dirty="0" smtClean="0"/>
              <a:t>plan</a:t>
            </a:r>
            <a:endParaRPr lang="en-US" sz="28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987" y="4231378"/>
            <a:ext cx="3116209" cy="2291331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60485" y="126766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0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542" y="1976876"/>
            <a:ext cx="3020084" cy="2009729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62759" y="1460371"/>
            <a:ext cx="532874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Pavement Data Collection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59" y="2084235"/>
            <a:ext cx="49112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CDOT collects roadway condition data and images for all state maintained highways </a:t>
            </a:r>
            <a:r>
              <a:rPr lang="en-US" sz="2400" dirty="0" smtClean="0"/>
              <a:t>annually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This collection is done for Pavement Management and Division of Transportation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Total Cost - $912,281 (DTD)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2017 </a:t>
            </a:r>
            <a:r>
              <a:rPr lang="en-US" sz="2400" dirty="0"/>
              <a:t>data was collected by </a:t>
            </a:r>
            <a:r>
              <a:rPr lang="en-US" sz="2400" dirty="0" err="1"/>
              <a:t>Fugro</a:t>
            </a:r>
            <a:r>
              <a:rPr lang="en-US" sz="2400" dirty="0"/>
              <a:t> </a:t>
            </a:r>
            <a:r>
              <a:rPr lang="en-US" sz="2400" dirty="0" smtClean="0"/>
              <a:t>Roadway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Asset Extraction - $399,000 (DHM)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987" y="4161727"/>
            <a:ext cx="3116209" cy="2119554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6766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58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9393" y="1492062"/>
            <a:ext cx="3162513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Signs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Runaway Ramps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Pavement Marking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Light Poles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Guardrail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Sign Post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Point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of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Interest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Traffic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Signal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Fence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68063" y="584064"/>
            <a:ext cx="6588858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1D3479"/>
                </a:solidFill>
                <a:latin typeface="Museo Slab 500"/>
                <a:cs typeface="Museo Slab 500"/>
              </a:rPr>
              <a:t>Assets collected using 2017 Imagery</a:t>
            </a: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1874" t="5869" r="14013" b="10906"/>
          <a:stretch/>
        </p:blipFill>
        <p:spPr>
          <a:xfrm>
            <a:off x="6696660" y="1622602"/>
            <a:ext cx="1554205" cy="2515569"/>
          </a:xfrm>
          <a:prstGeom prst="roundRect">
            <a:avLst/>
          </a:prstGeom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5618" y="4392823"/>
            <a:ext cx="2867907" cy="2150930"/>
          </a:xfrm>
          <a:prstGeom prst="round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4487" y="3107757"/>
            <a:ext cx="2199880" cy="1538519"/>
          </a:xfrm>
          <a:prstGeom prst="roundRect">
            <a:avLst/>
          </a:prstGeom>
        </p:spPr>
      </p:pic>
      <p:pic>
        <p:nvPicPr>
          <p:cNvPr id="1026" name="Picture 2" descr="X-Lite Barrier End Treatmen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794" y="1637741"/>
            <a:ext cx="2406824" cy="1341437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487" y="4789994"/>
            <a:ext cx="2198550" cy="124777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7985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323943" y="471421"/>
            <a:ext cx="6362857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Basic Data Collected for All Assets</a:t>
            </a:r>
            <a:endParaRPr lang="en-US" sz="28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0287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2425595" y="1295400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Highway</a:t>
            </a:r>
          </a:p>
          <a:p>
            <a:r>
              <a:rPr lang="en-US" dirty="0"/>
              <a:t>Direction</a:t>
            </a:r>
          </a:p>
          <a:p>
            <a:r>
              <a:rPr lang="en-US" dirty="0"/>
              <a:t>Reference Point</a:t>
            </a:r>
          </a:p>
          <a:p>
            <a:r>
              <a:rPr lang="en-US" dirty="0"/>
              <a:t>Latitude</a:t>
            </a:r>
          </a:p>
          <a:p>
            <a:r>
              <a:rPr lang="en-US" dirty="0"/>
              <a:t>Longitude</a:t>
            </a:r>
          </a:p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36760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5729" y="1610319"/>
            <a:ext cx="789831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Signs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Manjari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Bhat – TSM&amp;O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Andi Staley – Region 3 Traffic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Traffic Signals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Nitin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Despande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– TSM&amp;O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Pavement Markings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Esayas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Butta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– HQ Traffic &amp; Safety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Shane Chevalier – Region 1 Traffic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Guardrail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Joshua Palmer – Standards &amp; Specs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Josh Keith – Standards &amp; Specs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Ramps and Frontage Roads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Phyllis Snyder – </a:t>
            </a:r>
            <a:r>
              <a:rPr 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DTD GIS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322998" y="586466"/>
            <a:ext cx="6205977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Partners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971" y="1779746"/>
            <a:ext cx="2363637" cy="234782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2460485" y="126766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38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</TotalTime>
  <Words>721</Words>
  <Application>Microsoft Office PowerPoint</Application>
  <PresentationFormat>On-screen Show (4:3)</PresentationFormat>
  <Paragraphs>217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Museo 300</vt:lpstr>
      <vt:lpstr>Museo Slab 500</vt:lpstr>
      <vt:lpstr>Times New Roman</vt:lpstr>
      <vt:lpstr>Trebuchet MS</vt:lpstr>
      <vt:lpstr>Wingdings</vt:lpstr>
      <vt:lpstr>Office Theme</vt:lpstr>
      <vt:lpstr>Use of Technology to Support Maintenance Budgeting</vt:lpstr>
      <vt:lpstr>PowerPoint Presentation</vt:lpstr>
      <vt:lpstr>PowerPoint Presentation</vt:lpstr>
      <vt:lpstr>Asset Data Extraction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Div. Of Hwy Maintenance</vt:lpstr>
      <vt:lpstr>PowerPoint Presentation</vt:lpstr>
      <vt:lpstr>Div. Of Hwy Maintenance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Graphic Designer-PR Office</dc:creator>
  <cp:lastModifiedBy>Jacobs, Braporh</cp:lastModifiedBy>
  <cp:revision>178</cp:revision>
  <dcterms:created xsi:type="dcterms:W3CDTF">2014-01-10T23:48:02Z</dcterms:created>
  <dcterms:modified xsi:type="dcterms:W3CDTF">2018-09-19T20:51:37Z</dcterms:modified>
</cp:coreProperties>
</file>